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48" d="100"/>
          <a:sy n="48" d="100"/>
        </p:scale>
        <p:origin x="9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008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(3) Tell Your Super Story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2BA5B-FC8B-D40F-C1E8-79E408EE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02" y="851076"/>
            <a:ext cx="7200800" cy="3311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35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267ACD-5845-C66D-A957-91A56C16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" y="958771"/>
            <a:ext cx="7867885" cy="3118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009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Create a Great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7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231DFF-CEEA-2B29-70F8-4D2B6EB7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8" y="844318"/>
            <a:ext cx="7113024" cy="323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Add Code to Animate the Turtle</a:t>
            </a:r>
            <a:endParaRPr lang="en-US" sz="21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29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AC93E1-CFBF-5CFE-5AD9-BF8FD9E3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76" y="821705"/>
            <a:ext cx="7176120" cy="338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I Want a Wild Hippogriff!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75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509263-5B39-E52C-55E1-6A0833D5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5" y="828776"/>
            <a:ext cx="6595484" cy="310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88" y="34790"/>
            <a:ext cx="2402785" cy="2962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3: Design Scratch Animals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(4) Adding Code for the Hippogriff’s Whinny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60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4: Build Vector Robots</a:t>
            </a:r>
          </a:p>
          <a:p>
            <a:pPr marL="514350" indent="-514350">
              <a:buAutoNum type="arabicParenBoth"/>
            </a:pPr>
            <a:r>
              <a:rPr lang="en-US" sz="2900">
                <a:latin typeface="Aptos Black" panose="020F0502020204030204" pitchFamily="34" charset="0"/>
              </a:rPr>
              <a:t>Diving </a:t>
            </a:r>
            <a:r>
              <a:rPr lang="en-US" sz="2900" dirty="0">
                <a:latin typeface="Aptos Black" panose="020F0502020204030204" pitchFamily="34" charset="0"/>
              </a:rPr>
              <a:t>into Vector Design</a:t>
            </a:r>
          </a:p>
          <a:p>
            <a:pPr marL="514350" indent="-514350">
              <a:buAutoNum type="arabicParenBoth"/>
            </a:pPr>
            <a:r>
              <a:rPr lang="en-US" sz="2900" dirty="0">
                <a:latin typeface="Aptos Black" panose="020F0502020204030204" pitchFamily="34" charset="0"/>
              </a:rPr>
              <a:t>Sculpting Robot Shapes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8F8A2-1BF2-779E-10FA-898B22B15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73" y="941712"/>
            <a:ext cx="6888480" cy="291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46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69EA238-C939-6D19-185C-CD9F88A2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4" y="764704"/>
            <a:ext cx="6937461" cy="3060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841" y="173667"/>
            <a:ext cx="2596845" cy="320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4: Build Vector Robots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(3) Start Your Robot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259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9" y="51555"/>
            <a:ext cx="2373579" cy="2926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015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3971842"/>
            <a:ext cx="5688632" cy="1545391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4: Build Vector Robots</a:t>
            </a:r>
          </a:p>
          <a:p>
            <a:r>
              <a:rPr lang="en-US" sz="2900" dirty="0">
                <a:latin typeface="Aptos Black" panose="020F0502020204030204" pitchFamily="34" charset="0"/>
              </a:rPr>
              <a:t>(4) Adding Code to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87E03-BE82-DAEA-79BE-7F4DDDD96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1" y="1005378"/>
            <a:ext cx="7324397" cy="242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9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1D70BF-200A-FFA9-6ACE-8AD8119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6" y="1016024"/>
            <a:ext cx="7753325" cy="306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C3C98-6D22-FF8E-9134-F27CD8B8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(5) Adjust Pipe Size and Location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23F6E-8BBA-9409-FC90-00C86EB5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52500"/>
            <a:ext cx="7573436" cy="31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F72D5-DE3A-AEFC-6A4D-E7760BCF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18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006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(1) Modify Sprites from the Library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AF5A7-B891-8170-D818-F8EAB3670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1" y="883308"/>
            <a:ext cx="7896200" cy="327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007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(2) Modify Scratch Characters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3AE08-E640-A641-A82B-1F4283294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41" y="879158"/>
            <a:ext cx="6456040" cy="321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4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4829</TotalTime>
  <Words>575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  <vt:lpstr>Scratch for Kids – Part 1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  <vt:lpstr>Scratch for Kids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29</cp:revision>
  <dcterms:created xsi:type="dcterms:W3CDTF">2024-03-24T16:54:42Z</dcterms:created>
  <dcterms:modified xsi:type="dcterms:W3CDTF">2024-03-31T19:42:24Z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