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>
      <p:cViewPr varScale="1">
        <p:scale>
          <a:sx n="107" d="100"/>
          <a:sy n="107" d="100"/>
        </p:scale>
        <p:origin x="61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E2AAA-2CC7-4F9C-A8C6-8B9F2A3E9EF0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AD62A-9EE1-43E3-A7E5-D268F71D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7ADBA-1AC7-4CD6-8AFF-4E8087BA5487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4C2EF-8A97-4DAF-B099-E5678836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Picture Placeholder 8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Freeform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Picture Placeholder 10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Freeform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Freeform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Picture Placeholder 20" descr="An empty placeholder to add an image. Click on the placeholder and select the image that you wish to add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7FC8593D-7C47-471E-A8DF-97AC4FFD13F5}" type="datetimeFigureOut">
              <a:rPr lang="en-US" smtClean="0"/>
              <a:pPr/>
              <a:t>3/24/2024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89D71E3-7D81-4C24-B9D8-6B108755C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84" y="533400"/>
            <a:ext cx="5190369" cy="1828800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1384" y="2438400"/>
            <a:ext cx="5190369" cy="914400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Aptos Black" panose="020F0502020204030204" pitchFamily="34" charset="0"/>
              </a:rPr>
              <a:t>15 Interactive Projects</a:t>
            </a:r>
          </a:p>
          <a:p>
            <a:r>
              <a:rPr lang="en-US" dirty="0">
                <a:latin typeface="Aptos Black" panose="020F0502020204030204" pitchFamily="34" charset="0"/>
              </a:rPr>
              <a:t>Author: Derek Breen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753" y="404664"/>
            <a:ext cx="3563006" cy="4392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72BEDA5F-F0F9-E2C0-A6B5-EF44F9305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2895600"/>
            <a:ext cx="2045864" cy="20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1574F049-B1D9-75D4-7CC3-E56544B1375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84" y="836712"/>
            <a:ext cx="5190369" cy="1525488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1384" y="2438400"/>
            <a:ext cx="5190369" cy="9144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ptos Black" panose="020F0502020204030204" pitchFamily="34" charset="0"/>
              </a:rPr>
              <a:t>Opening and Introduction</a:t>
            </a:r>
            <a:endParaRPr lang="en-US" dirty="0">
              <a:latin typeface="Aptos Black" panose="020F0502020204030204" pitchFamily="34" charset="0"/>
            </a:endParaRP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753" y="404664"/>
            <a:ext cx="3563006" cy="4392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000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2895600"/>
            <a:ext cx="2045864" cy="20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950FEEB9-939C-2128-F6EA-32286D9B969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B93D2C-3084-80B7-8302-7AFAE8E00FB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9F9F8"/>
              </a:clrFrom>
              <a:clrTo>
                <a:srgbClr val="F9F9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84802" y="4740828"/>
            <a:ext cx="3991938" cy="208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22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 – Part 1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926" y="21795"/>
            <a:ext cx="1168199" cy="1440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001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552" y="-92695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F97C13-F1E0-691C-1A65-22F1BA5D9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728" y="2348880"/>
            <a:ext cx="5712296" cy="2408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195" y="923330"/>
            <a:ext cx="9024664" cy="1440159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Aptos Black" panose="020F0502020204030204" pitchFamily="34" charset="0"/>
              </a:rPr>
              <a:t>Become a Scratch Designer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Chapter 1: Getting Started with Scratch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(1) Access Scratch on Your Computer</a:t>
            </a:r>
            <a:endParaRPr lang="en-US" dirty="0"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358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 – Part 1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926" y="21795"/>
            <a:ext cx="1168199" cy="1440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002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552" y="-92695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195" y="923330"/>
            <a:ext cx="9024664" cy="1440159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Aptos Black" panose="020F0502020204030204" pitchFamily="34" charset="0"/>
              </a:rPr>
              <a:t>Become a Scratch Designer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Chapter 1: Getting Started with Scratch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(2) Create a New Project</a:t>
            </a:r>
            <a:endParaRPr lang="en-US" dirty="0">
              <a:latin typeface="Aptos Black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7D146A-721B-184B-CBA8-EBC06CB9F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3752" y="2422990"/>
            <a:ext cx="5045157" cy="2876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9636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ildren Friends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hoolyard kids education presentation, album (widescreen).potx" id="{B61009BD-7448-452D-9EB3-A92629EDAAF7}" vid="{D5A61431-CA5A-45CA-9A81-30AAFC8F1B2C}"/>
    </a:ext>
  </a:extLst>
</a:theme>
</file>

<file path=ppt/theme/theme2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A15C6C-6BB6-4DB6-B7D6-7F14EAB2CC5C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Schoolyard kids education presentation, album (widescreen)</Template>
  <TotalTime>54</TotalTime>
  <Words>68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ADLaM Display</vt:lpstr>
      <vt:lpstr>Aptos Black</vt:lpstr>
      <vt:lpstr>Arial</vt:lpstr>
      <vt:lpstr>Bauhaus 93</vt:lpstr>
      <vt:lpstr>Times New Roman</vt:lpstr>
      <vt:lpstr>Children Friends 16x9</vt:lpstr>
      <vt:lpstr>Scratch for Kids</vt:lpstr>
      <vt:lpstr>Scratch for Kids</vt:lpstr>
      <vt:lpstr>Scratch for Kids – Part 1</vt:lpstr>
      <vt:lpstr>Scratch for Kids – Part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 for Kids</dc:title>
  <dc:creator>Zhao Xiaoqi</dc:creator>
  <cp:keywords/>
  <cp:lastModifiedBy>Zhao Xiaoqi</cp:lastModifiedBy>
  <cp:revision>8</cp:revision>
  <dcterms:created xsi:type="dcterms:W3CDTF">2024-03-24T16:54:42Z</dcterms:created>
  <dcterms:modified xsi:type="dcterms:W3CDTF">2024-03-24T17:51:12Z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  <property fmtid="{D5CDD505-2E9C-101B-9397-08002B2CF9AE}" pid="4" name="MSIP_Label_bd2ff15f-6ce8-47f3-93ce-f81f88196d24_Enabled">
    <vt:lpwstr>true</vt:lpwstr>
  </property>
  <property fmtid="{D5CDD505-2E9C-101B-9397-08002B2CF9AE}" pid="5" name="MSIP_Label_bd2ff15f-6ce8-47f3-93ce-f81f88196d24_SetDate">
    <vt:lpwstr>2024-03-24T16:57:06Z</vt:lpwstr>
  </property>
  <property fmtid="{D5CDD505-2E9C-101B-9397-08002B2CF9AE}" pid="6" name="MSIP_Label_bd2ff15f-6ce8-47f3-93ce-f81f88196d24_Method">
    <vt:lpwstr>Privileged</vt:lpwstr>
  </property>
  <property fmtid="{D5CDD505-2E9C-101B-9397-08002B2CF9AE}" pid="7" name="MSIP_Label_bd2ff15f-6ce8-47f3-93ce-f81f88196d24_Name">
    <vt:lpwstr>bd2ff15f-6ce8-47f3-93ce-f81f88196d24</vt:lpwstr>
  </property>
  <property fmtid="{D5CDD505-2E9C-101B-9397-08002B2CF9AE}" pid="8" name="MSIP_Label_bd2ff15f-6ce8-47f3-93ce-f81f88196d24_SiteId">
    <vt:lpwstr>f25493ae-1c98-41d7-8a33-0be75f5fe603</vt:lpwstr>
  </property>
  <property fmtid="{D5CDD505-2E9C-101B-9397-08002B2CF9AE}" pid="9" name="MSIP_Label_bd2ff15f-6ce8-47f3-93ce-f81f88196d24_ActionId">
    <vt:lpwstr>22c71072-b0af-44f1-8db3-e590379d6a29</vt:lpwstr>
  </property>
  <property fmtid="{D5CDD505-2E9C-101B-9397-08002B2CF9AE}" pid="10" name="MSIP_Label_bd2ff15f-6ce8-47f3-93ce-f81f88196d24_ContentBits">
    <vt:lpwstr>0</vt:lpwstr>
  </property>
</Properties>
</file>