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7" r:id="rId5"/>
    <p:sldId id="274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>
      <p:cViewPr varScale="1">
        <p:scale>
          <a:sx n="118" d="100"/>
          <a:sy n="118" d="100"/>
        </p:scale>
        <p:origin x="5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2AAA-2CC7-4F9C-A8C6-8B9F2A3E9EF0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AD62A-9EE1-43E3-A7E5-D268F71D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7ADBA-1AC7-4CD6-8AFF-4E8087BA548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4C2EF-8A97-4DAF-B099-E5678836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Picture Placeholder 10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Freef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20" descr="An empty placeholder to add an image. Click on the placeholder and select the image that you wish to add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7FC8593D-7C47-471E-A8DF-97AC4FFD13F5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89D71E3-7D81-4C24-B9D8-6B108755C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hub.com/yasenstar/learn_scratch" TargetMode="Externa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hub.com/yasenstar/learn_scratch" TargetMode="Externa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github.com/yasenstar/learn_scratch" TargetMode="Externa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s://github.com/yasenstar/learn_scratch" TargetMode="Externa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github.com/yasenstar/learn_scratch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hub.com/yasenstar/learn_scratch" TargetMode="Externa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hub.com/yasenstar/learn_scratch" TargetMode="Externa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3789040"/>
            <a:ext cx="832495" cy="1026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72BEDA5F-F0F9-E2C0-A6B5-EF44F9305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116632"/>
            <a:ext cx="5544616" cy="566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007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688632" cy="1214844"/>
          </a:xfrm>
        </p:spPr>
        <p:txBody>
          <a:bodyPr>
            <a:normAutofit fontScale="85000" lnSpcReduction="1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2: Create Your Own Comics</a:t>
            </a:r>
          </a:p>
          <a:p>
            <a:r>
              <a:rPr lang="en-US" b="1" dirty="0">
                <a:latin typeface="Aptos Black" panose="020F0502020204030204" pitchFamily="34" charset="0"/>
              </a:rPr>
              <a:t>(2) Modify Scratch Characters</a:t>
            </a:r>
            <a:endParaRPr lang="en-US" sz="20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5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53AE08-E640-A641-A82B-1F4283294D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841" y="879158"/>
            <a:ext cx="6456040" cy="3211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874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008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688632" cy="1214844"/>
          </a:xfrm>
        </p:spPr>
        <p:txBody>
          <a:bodyPr>
            <a:normAutofit fontScale="85000" lnSpcReduction="1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2: Create Your Own Comics</a:t>
            </a:r>
          </a:p>
          <a:p>
            <a:r>
              <a:rPr lang="en-US" b="1" dirty="0">
                <a:latin typeface="Aptos Black" panose="020F0502020204030204" pitchFamily="34" charset="0"/>
              </a:rPr>
              <a:t>(3) Tell Your Super Story</a:t>
            </a:r>
            <a:endParaRPr lang="en-US" sz="20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5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92BA5B-FC8B-D40F-C1E8-79E408EEC1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602" y="851076"/>
            <a:ext cx="7200800" cy="3311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135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4267ACD-5845-C66D-A957-91A56C169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5" y="958771"/>
            <a:ext cx="7867885" cy="3118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009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688632" cy="1214844"/>
          </a:xfrm>
        </p:spPr>
        <p:txBody>
          <a:bodyPr>
            <a:normAutofit fontScale="85000" lnSpcReduction="2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3: Design Scratch Animals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(1) Create a Great Turtle</a:t>
            </a:r>
            <a:endParaRPr lang="en-US" sz="21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6"/>
              </a:rPr>
              <a:t>https://github.com/yasenstar/learn_scratch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3794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D231DFF-CEEA-2B29-70F8-4D2B6EB78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48" y="844318"/>
            <a:ext cx="7113024" cy="3232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010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688632" cy="1214844"/>
          </a:xfrm>
        </p:spPr>
        <p:txBody>
          <a:bodyPr>
            <a:normAutofit fontScale="85000" lnSpcReduction="2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3: Design Scratch Animals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(2) Add Code to Animate the Turtle</a:t>
            </a:r>
            <a:endParaRPr lang="en-US" sz="21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6"/>
              </a:rPr>
              <a:t>https://github.com/yasenstar/learn_scratch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2295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BAC93E1-CFBF-5CFE-5AD9-BF8FD9E36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76" y="821705"/>
            <a:ext cx="7176120" cy="3382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011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688632" cy="1214844"/>
          </a:xfrm>
        </p:spPr>
        <p:txBody>
          <a:bodyPr>
            <a:normAutofit fontScale="85000" lnSpcReduction="2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3: Design Scratch Animals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(3) I Want a Wild Hippogriff!</a:t>
            </a:r>
            <a:endParaRPr lang="en-US" sz="20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6"/>
              </a:rPr>
              <a:t>https://github.com/yasenstar/learn_scratch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2756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2509263-5B39-E52C-55E1-6A0833D59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65" y="828776"/>
            <a:ext cx="6595484" cy="3104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388" y="34790"/>
            <a:ext cx="2402785" cy="29621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012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3971842"/>
            <a:ext cx="5688632" cy="1545391"/>
          </a:xfrm>
        </p:spPr>
        <p:txBody>
          <a:bodyPr>
            <a:normAutofit fontScale="85000" lnSpcReduction="2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3: Design Scratch Animals</a:t>
            </a:r>
          </a:p>
          <a:p>
            <a:r>
              <a:rPr lang="en-US" sz="2900" dirty="0">
                <a:latin typeface="Aptos Black" panose="020F0502020204030204" pitchFamily="34" charset="0"/>
              </a:rPr>
              <a:t>(4) Adding Code for the Hippogriff’s Whinny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6"/>
              </a:rPr>
              <a:t>https://github.com/yasenstar/learn_scratch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760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013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3971842"/>
            <a:ext cx="5688632" cy="1545391"/>
          </a:xfrm>
        </p:spPr>
        <p:txBody>
          <a:bodyPr>
            <a:normAutofit fontScale="77500" lnSpcReduction="2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4: Build Vector Robots</a:t>
            </a:r>
          </a:p>
          <a:p>
            <a:pPr marL="514350" indent="-514350">
              <a:buAutoNum type="arabicParenBoth"/>
            </a:pPr>
            <a:r>
              <a:rPr lang="en-US" sz="2900">
                <a:latin typeface="Aptos Black" panose="020F0502020204030204" pitchFamily="34" charset="0"/>
              </a:rPr>
              <a:t>Diving </a:t>
            </a:r>
            <a:r>
              <a:rPr lang="en-US" sz="2900" dirty="0">
                <a:latin typeface="Aptos Black" panose="020F0502020204030204" pitchFamily="34" charset="0"/>
              </a:rPr>
              <a:t>into Vector Design</a:t>
            </a:r>
          </a:p>
          <a:p>
            <a:pPr marL="514350" indent="-514350">
              <a:buAutoNum type="arabicParenBoth"/>
            </a:pPr>
            <a:r>
              <a:rPr lang="en-US" sz="2900" dirty="0">
                <a:latin typeface="Aptos Black" panose="020F0502020204030204" pitchFamily="34" charset="0"/>
              </a:rPr>
              <a:t>Sculpting Robot Shapes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5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48F8A2-1BF2-779E-10FA-898B22B150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673" y="941712"/>
            <a:ext cx="6888480" cy="2919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346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69EA238-C939-6D19-185C-CD9F88A2E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4" y="764704"/>
            <a:ext cx="6937461" cy="3060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841" y="173667"/>
            <a:ext cx="2596845" cy="3201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014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3971842"/>
            <a:ext cx="5688632" cy="1545391"/>
          </a:xfrm>
        </p:spPr>
        <p:txBody>
          <a:bodyPr>
            <a:normAutofit fontScale="92500" lnSpcReduction="2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4: Build Vector Robots</a:t>
            </a:r>
          </a:p>
          <a:p>
            <a:r>
              <a:rPr lang="en-US" sz="2900" dirty="0">
                <a:latin typeface="Aptos Black" panose="020F0502020204030204" pitchFamily="34" charset="0"/>
              </a:rPr>
              <a:t>(3) Start Your Robot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6"/>
              </a:rPr>
              <a:t>https://github.com/yasenstar/learn_scratch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7259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869" y="51555"/>
            <a:ext cx="2373579" cy="2926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015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3971842"/>
            <a:ext cx="5688632" cy="1545391"/>
          </a:xfrm>
        </p:spPr>
        <p:txBody>
          <a:bodyPr>
            <a:normAutofit fontScale="92500" lnSpcReduction="2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4: Build Vector Robots</a:t>
            </a:r>
          </a:p>
          <a:p>
            <a:r>
              <a:rPr lang="en-US" sz="2900" dirty="0">
                <a:latin typeface="Aptos Black" panose="020F0502020204030204" pitchFamily="34" charset="0"/>
              </a:rPr>
              <a:t>(4) Adding Code to Robot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5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387E03-BE82-DAEA-79BE-7F4DDDD963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351" y="1005378"/>
            <a:ext cx="7324397" cy="2423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59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4" y="533400"/>
            <a:ext cx="5190369" cy="18288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384" y="2438400"/>
            <a:ext cx="5190369" cy="914400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15 Interactive Projects</a:t>
            </a:r>
          </a:p>
          <a:p>
            <a:r>
              <a:rPr lang="en-US" dirty="0">
                <a:latin typeface="Aptos Black" panose="020F0502020204030204" pitchFamily="34" charset="0"/>
              </a:rPr>
              <a:t>Author: Derek Breen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753" y="404664"/>
            <a:ext cx="3563006" cy="4392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72BEDA5F-F0F9-E2C0-A6B5-EF44F9305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2895600"/>
            <a:ext cx="2045864" cy="20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1574F049-B1D9-75D4-7CC3-E56544B137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04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4" y="836712"/>
            <a:ext cx="5190369" cy="1525488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384" y="2438400"/>
            <a:ext cx="5190369" cy="9144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Opening and Introduction</a:t>
            </a:r>
            <a:endParaRPr lang="en-US" dirty="0">
              <a:latin typeface="Aptos Black" panose="020F0502020204030204" pitchFamily="34" charset="0"/>
            </a:endParaRP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753" y="404664"/>
            <a:ext cx="3563006" cy="4392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000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2895600"/>
            <a:ext cx="2045864" cy="20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950FEEB9-939C-2128-F6EA-32286D9B969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B93D2C-3084-80B7-8302-7AFAE8E00FB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9F9F8"/>
              </a:clrFrom>
              <a:clrTo>
                <a:srgbClr val="F9F9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84802" y="4740828"/>
            <a:ext cx="3991938" cy="20890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BD3B76-3904-6CC1-DF12-3BA4859C5167}"/>
              </a:ext>
            </a:extLst>
          </p:cNvPr>
          <p:cNvSpPr txBox="1"/>
          <p:nvPr/>
        </p:nvSpPr>
        <p:spPr>
          <a:xfrm>
            <a:off x="817468" y="6460522"/>
            <a:ext cx="4658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https://github.com/yasenstar/learn_scratch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2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880" y="44788"/>
            <a:ext cx="1693755" cy="2088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001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552" y="-92695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F97C13-F1E0-691C-1A65-22F1BA5D9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728" y="2348880"/>
            <a:ext cx="5712296" cy="2408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195" y="923330"/>
            <a:ext cx="9024664" cy="1440159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(1) Access Scratch on Your Computer</a:t>
            </a:r>
            <a:endParaRPr lang="en-US" dirty="0">
              <a:latin typeface="Aptos Black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739D02-62D0-6003-80A0-EB3C38FACFE1}"/>
              </a:ext>
            </a:extLst>
          </p:cNvPr>
          <p:cNvSpPr txBox="1"/>
          <p:nvPr/>
        </p:nvSpPr>
        <p:spPr>
          <a:xfrm>
            <a:off x="817468" y="6460522"/>
            <a:ext cx="4658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https://github.com/yasenstar/learn_scratch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5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676" y="90189"/>
            <a:ext cx="1494418" cy="18423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002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552" y="-92695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195" y="923330"/>
            <a:ext cx="9024664" cy="1440159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(2) Create a New Project – Flapping Bat</a:t>
            </a:r>
            <a:endParaRPr lang="en-US" dirty="0">
              <a:latin typeface="Aptos Black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7D146A-721B-184B-CBA8-EBC06CB9F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3752" y="2422990"/>
            <a:ext cx="5045157" cy="2876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D39265-1A18-10AE-2B1C-805768580D31}"/>
              </a:ext>
            </a:extLst>
          </p:cNvPr>
          <p:cNvSpPr txBox="1"/>
          <p:nvPr/>
        </p:nvSpPr>
        <p:spPr>
          <a:xfrm>
            <a:off x="817468" y="6413266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6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5F9541-E2CA-3E4F-A0AB-486C59A70A7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45426" y="1992014"/>
            <a:ext cx="95250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963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F24A1BF-96E5-B508-DA91-CDF13EAB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575" y="2398267"/>
            <a:ext cx="5499784" cy="2810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203" y="53754"/>
            <a:ext cx="1544027" cy="19034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003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512" y="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195" y="923330"/>
            <a:ext cx="9024664" cy="1440159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(3) Bring Game to Life with Code</a:t>
            </a:r>
            <a:endParaRPr lang="en-US" dirty="0">
              <a:latin typeface="Aptos Black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5F9541-E2CA-3E4F-A0AB-486C59A70A7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45426" y="1992014"/>
            <a:ext cx="95250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E1EEC2-33E2-75F8-0F79-5335DD1026B1}"/>
              </a:ext>
            </a:extLst>
          </p:cNvPr>
          <p:cNvSpPr txBox="1"/>
          <p:nvPr/>
        </p:nvSpPr>
        <p:spPr>
          <a:xfrm>
            <a:off x="817468" y="6413266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7"/>
              </a:rPr>
              <a:t>https://github.com/yasenstar/learn_scratch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6529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81D70BF-200A-FFA9-6ACE-8AD81198F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6" y="1016024"/>
            <a:ext cx="7753325" cy="3061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004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472608" cy="12148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b="1" dirty="0">
                <a:latin typeface="Aptos Black" panose="020F0502020204030204" pitchFamily="34" charset="0"/>
              </a:rPr>
              <a:t>(4) Add Collision to Your Game</a:t>
            </a:r>
            <a:endParaRPr lang="en-US" sz="20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6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AC3C98-6D22-FF8E-9134-F27CD8B876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293206"/>
            <a:ext cx="1419225" cy="1085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0394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005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472608" cy="12148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b="1" dirty="0">
                <a:latin typeface="Aptos Black" panose="020F0502020204030204" pitchFamily="34" charset="0"/>
              </a:rPr>
              <a:t>(5) Adjust Pipe Size and Location</a:t>
            </a:r>
            <a:endParaRPr lang="en-US" sz="20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5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F23F6E-8BBA-9409-FC90-00C86EB533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952500"/>
            <a:ext cx="7573436" cy="3196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0F72D5-DE3A-AEFC-6A4D-E7760BCF80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293206"/>
            <a:ext cx="1419225" cy="1085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0185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006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688632" cy="1214844"/>
          </a:xfrm>
        </p:spPr>
        <p:txBody>
          <a:bodyPr>
            <a:normAutofit fontScale="85000" lnSpcReduction="1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2: Create Your Own Comics</a:t>
            </a:r>
          </a:p>
          <a:p>
            <a:r>
              <a:rPr lang="en-US" b="1" dirty="0">
                <a:latin typeface="Aptos Black" panose="020F0502020204030204" pitchFamily="34" charset="0"/>
              </a:rPr>
              <a:t>(1) Modify Sprites from the Library</a:t>
            </a:r>
            <a:endParaRPr lang="en-US" sz="20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5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AAF5A7-B891-8170-D818-F8EAB3670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41" y="883308"/>
            <a:ext cx="7896200" cy="3274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2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hoolyard kids education presentation, album (widescreen).potx" id="{B61009BD-7448-452D-9EB3-A92629EDAAF7}" vid="{D5A61431-CA5A-45CA-9A81-30AAFC8F1B2C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A15C6C-6BB6-4DB6-B7D6-7F14EAB2CC5C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4830</TotalTime>
  <Words>575</Words>
  <Application>Microsoft Office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ADLaM Display</vt:lpstr>
      <vt:lpstr>Aptos Black</vt:lpstr>
      <vt:lpstr>Arial</vt:lpstr>
      <vt:lpstr>Bauhaus 93</vt:lpstr>
      <vt:lpstr>Times New Roman</vt:lpstr>
      <vt:lpstr>Children Friends 16x9</vt:lpstr>
      <vt:lpstr>PowerPoint Presentation</vt:lpstr>
      <vt:lpstr>Scratch for Kids</vt:lpstr>
      <vt:lpstr>Scratch for Kids</vt:lpstr>
      <vt:lpstr>Scratch for Kids – Part 1</vt:lpstr>
      <vt:lpstr>Scratch for Kids – Part 1</vt:lpstr>
      <vt:lpstr>Scratch for Kids – Part 1</vt:lpstr>
      <vt:lpstr>Scratch for Kids – Part 1</vt:lpstr>
      <vt:lpstr>Scratch for Kids – Part 1</vt:lpstr>
      <vt:lpstr>Scratch for Kids</vt:lpstr>
      <vt:lpstr>Scratch for Kids</vt:lpstr>
      <vt:lpstr>Scratch for Kids</vt:lpstr>
      <vt:lpstr>Scratch for Kids</vt:lpstr>
      <vt:lpstr>Scratch for Kids</vt:lpstr>
      <vt:lpstr>Scratch for Kids</vt:lpstr>
      <vt:lpstr>Scratch for Kids</vt:lpstr>
      <vt:lpstr>Scratch for Kids</vt:lpstr>
      <vt:lpstr>Scratch for Kids</vt:lpstr>
      <vt:lpstr>Scratch for Kids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 for Kids</dc:title>
  <dc:creator>Zhao Xiaoqi</dc:creator>
  <cp:keywords/>
  <cp:lastModifiedBy>Zhao Xiaoqi</cp:lastModifiedBy>
  <cp:revision>30</cp:revision>
  <dcterms:created xsi:type="dcterms:W3CDTF">2024-03-24T16:54:42Z</dcterms:created>
  <dcterms:modified xsi:type="dcterms:W3CDTF">2024-08-15T00:25:25Z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  <property fmtid="{D5CDD505-2E9C-101B-9397-08002B2CF9AE}" pid="4" name="MSIP_Label_bd2ff15f-6ce8-47f3-93ce-f81f88196d24_Enabled">
    <vt:lpwstr>true</vt:lpwstr>
  </property>
  <property fmtid="{D5CDD505-2E9C-101B-9397-08002B2CF9AE}" pid="5" name="MSIP_Label_bd2ff15f-6ce8-47f3-93ce-f81f88196d24_SetDate">
    <vt:lpwstr>2024-03-24T16:57:06Z</vt:lpwstr>
  </property>
  <property fmtid="{D5CDD505-2E9C-101B-9397-08002B2CF9AE}" pid="6" name="MSIP_Label_bd2ff15f-6ce8-47f3-93ce-f81f88196d24_Method">
    <vt:lpwstr>Privileged</vt:lpwstr>
  </property>
  <property fmtid="{D5CDD505-2E9C-101B-9397-08002B2CF9AE}" pid="7" name="MSIP_Label_bd2ff15f-6ce8-47f3-93ce-f81f88196d24_Name">
    <vt:lpwstr>bd2ff15f-6ce8-47f3-93ce-f81f88196d24</vt:lpwstr>
  </property>
  <property fmtid="{D5CDD505-2E9C-101B-9397-08002B2CF9AE}" pid="8" name="MSIP_Label_bd2ff15f-6ce8-47f3-93ce-f81f88196d24_SiteId">
    <vt:lpwstr>f25493ae-1c98-41d7-8a33-0be75f5fe603</vt:lpwstr>
  </property>
  <property fmtid="{D5CDD505-2E9C-101B-9397-08002B2CF9AE}" pid="9" name="MSIP_Label_bd2ff15f-6ce8-47f3-93ce-f81f88196d24_ActionId">
    <vt:lpwstr>22c71072-b0af-44f1-8db3-e590379d6a29</vt:lpwstr>
  </property>
  <property fmtid="{D5CDD505-2E9C-101B-9397-08002B2CF9AE}" pid="10" name="MSIP_Label_bd2ff15f-6ce8-47f3-93ce-f81f88196d24_ContentBits">
    <vt:lpwstr>0</vt:lpwstr>
  </property>
</Properties>
</file>