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>
      <p:cViewPr varScale="1">
        <p:scale>
          <a:sx n="107" d="100"/>
          <a:sy n="107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D7FC58-79A9-204C-AD89-6376F216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5" y="791063"/>
            <a:ext cx="6772276" cy="339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5960" y="292494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360</TotalTime>
  <Words>179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13</cp:revision>
  <dcterms:created xsi:type="dcterms:W3CDTF">2024-03-24T16:54:42Z</dcterms:created>
  <dcterms:modified xsi:type="dcterms:W3CDTF">2024-03-24T22:57:19Z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