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1675</TotalTime>
  <Words>216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15</cp:revision>
  <dcterms:created xsi:type="dcterms:W3CDTF">2024-03-24T16:54:42Z</dcterms:created>
  <dcterms:modified xsi:type="dcterms:W3CDTF">2024-03-25T20:52:53Z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