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1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036" y="1122363"/>
            <a:ext cx="4793382" cy="369157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5400" cap="none" dirty="0">
                <a:latin typeface="Fredoka One" panose="02000000000000000000" pitchFamily="2" charset="0"/>
              </a:rPr>
              <a:t>使用</a:t>
            </a:r>
            <a:r>
              <a:rPr lang="en-US" altLang="zh-CN" sz="5400" cap="none" dirty="0">
                <a:latin typeface="Fredoka One" panose="02000000000000000000" pitchFamily="2" charset="0"/>
              </a:rPr>
              <a:t>Protégé</a:t>
            </a:r>
            <a:br>
              <a:rPr lang="en-US" altLang="zh-CN" sz="5400" cap="none" dirty="0">
                <a:latin typeface="Fredoka One" panose="02000000000000000000" pitchFamily="2" charset="0"/>
              </a:rPr>
            </a:br>
            <a:r>
              <a:rPr lang="zh-CN" altLang="en-US" sz="5400" cap="none" dirty="0">
                <a:latin typeface="Fredoka One" panose="02000000000000000000" pitchFamily="2" charset="0"/>
              </a:rPr>
              <a:t>建立披萨饼</a:t>
            </a:r>
            <a:r>
              <a:rPr lang="en-US" altLang="zh-CN" sz="5400" cap="none" dirty="0">
                <a:latin typeface="Fredoka One" panose="02000000000000000000" pitchFamily="2" charset="0"/>
              </a:rPr>
              <a:t>(pizza.owl)</a:t>
            </a:r>
            <a:br>
              <a:rPr lang="en-US" altLang="zh-CN" sz="5400" cap="none" dirty="0">
                <a:latin typeface="Fredoka One" panose="02000000000000000000" pitchFamily="2" charset="0"/>
              </a:rPr>
            </a:br>
            <a:r>
              <a:rPr lang="zh-CN" altLang="en-US" sz="5400" cap="none" dirty="0">
                <a:latin typeface="Fredoka One" panose="02000000000000000000" pitchFamily="2" charset="0"/>
              </a:rPr>
              <a:t>本体模型</a:t>
            </a:r>
            <a:endParaRPr lang="en-US" sz="5400" cap="none" dirty="0">
              <a:latin typeface="Fredoka One" panose="02000000000000000000" pitchFamily="2" charset="0"/>
            </a:endParaRPr>
          </a:p>
        </p:txBody>
      </p:sp>
      <p:pic>
        <p:nvPicPr>
          <p:cNvPr id="4" name="Picture Placeholder 4" descr="A pizza with different toppings&#10;&#10;Description automatically generated with medium confidence">
            <a:extLst>
              <a:ext uri="{FF2B5EF4-FFF2-40B4-BE49-F238E27FC236}">
                <a16:creationId xmlns:a16="http://schemas.microsoft.com/office/drawing/2014/main" id="{19545454-F19F-D26E-40D9-32CE034D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810103"/>
            <a:ext cx="1950525" cy="1654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C03CE-68DE-A6DF-A50B-5D3897F3E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40" y="2777058"/>
            <a:ext cx="2036875" cy="203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4523</TotalTime>
  <Words>56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Fredoka One</vt:lpstr>
      <vt:lpstr>Rockwell</vt:lpstr>
      <vt:lpstr>Tahoma</vt:lpstr>
      <vt:lpstr>Tw Cen MT</vt:lpstr>
      <vt:lpstr>Circuit</vt:lpstr>
      <vt:lpstr>使用Protégé 建立披萨饼(pizza.owl) 本体模型</vt:lpstr>
      <vt:lpstr>Background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</cp:revision>
  <dcterms:created xsi:type="dcterms:W3CDTF">2025-06-14T13:45:49Z</dcterms:created>
  <dcterms:modified xsi:type="dcterms:W3CDTF">2025-06-23T06:55:20Z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2025-06-14T13:48:58Z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cf87d620-c5ce-4949-a58f-f5d2d45b14ba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