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1/30/2024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6" y="928462"/>
            <a:ext cx="6924421" cy="2395826"/>
          </a:xfrm>
        </p:spPr>
        <p:txBody>
          <a:bodyPr/>
          <a:lstStyle/>
          <a:p>
            <a:pPr algn="l"/>
            <a:r>
              <a:rPr lang="en-US" sz="6600" b="1" dirty="0"/>
              <a:t>Using Protégé</a:t>
            </a:r>
            <a:br>
              <a:rPr lang="en-US" sz="6600" b="1" dirty="0"/>
            </a:br>
            <a:r>
              <a:rPr lang="en-US" sz="4800" b="1" dirty="0"/>
              <a:t>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2433" y="1828799"/>
            <a:ext cx="3934669" cy="44805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6305856" cy="1847652"/>
          </a:xfrm>
        </p:spPr>
        <p:txBody>
          <a:bodyPr/>
          <a:lstStyle/>
          <a:p>
            <a:pPr algn="l"/>
            <a:r>
              <a:rPr lang="en-US" sz="6600" b="1" dirty="0"/>
              <a:t>Using Protégé</a:t>
            </a:r>
            <a:br>
              <a:rPr lang="en-US" sz="4800" b="1" dirty="0"/>
            </a:br>
            <a:r>
              <a:rPr lang="en-US" sz="4800" b="1" dirty="0"/>
              <a:t>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873" y="1918446"/>
            <a:ext cx="4849046" cy="35306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003 – Protégé – Getting Started with pizza.owl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0E00-8D6C-63C8-2A52-65209F0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49393"/>
            <a:ext cx="5504330" cy="39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57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004 – Building pizza ontology in 10 minutes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167707-8C0C-BB84-B008-569470918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6" y="862795"/>
            <a:ext cx="5091953" cy="5015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80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005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 – Steps for Making Ontology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456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000" b="1" dirty="0">
                <a:solidFill>
                  <a:schemeClr val="tx1">
                    <a:lumMod val="75000"/>
                  </a:schemeClr>
                </a:solidFill>
              </a:rPr>
              <a:t>006</a:t>
            </a:r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 – Ontology Development 101 – Key Questions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D2BA39-C038-4D7A-C5F3-2E4C0A156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270187"/>
            <a:ext cx="5723150" cy="4317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508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2237</TotalTime>
  <Words>218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  <vt:lpstr>Using Protégé – the ontology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15</cp:revision>
  <dcterms:created xsi:type="dcterms:W3CDTF">2024-01-28T14:56:59Z</dcterms:created>
  <dcterms:modified xsi:type="dcterms:W3CDTF">2024-01-30T16:44:51Z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