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TshmTJGpJunOz23vCEhzW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6" y="928462"/>
            <a:ext cx="6924421" cy="2395826"/>
          </a:xfrm>
        </p:spPr>
        <p:txBody>
          <a:bodyPr/>
          <a:lstStyle/>
          <a:p>
            <a:pPr algn="l"/>
            <a:r>
              <a:rPr lang="en-US" sz="6600" b="1" dirty="0"/>
              <a:t>Using Protégé</a:t>
            </a:r>
            <a:br>
              <a:rPr lang="en-US" sz="6600" b="1" dirty="0"/>
            </a:br>
            <a:r>
              <a:rPr lang="en-US" sz="4800" b="1" dirty="0"/>
              <a:t>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8" y="5547687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E164A-BE8C-2055-E53E-9EA251FF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433" y="1828799"/>
            <a:ext cx="3934669" cy="4480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3324289"/>
            <a:ext cx="5723150" cy="64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001 – Opening and 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601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1C873-C03A-A903-2567-61483E43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37011-F31F-271F-5E69-37F6E0A8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26A6-EC2F-6D6B-3562-5B590C62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95531-EC48-4F01-5F54-87FB415A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Ontology for 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80CDF-00B1-02C5-AA58-868C9F58E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Class: A, B</a:t>
            </a:r>
          </a:p>
          <a:p>
            <a:r>
              <a:rPr lang="en-US" dirty="0"/>
              <a:t>Individual: A1, A2, A3, B1, B2, B3</a:t>
            </a:r>
          </a:p>
          <a:p>
            <a:r>
              <a:rPr lang="en-US" dirty="0"/>
              <a:t>Object Property: “Includes”, inverse of “</a:t>
            </a:r>
            <a:r>
              <a:rPr lang="en-US" dirty="0" err="1"/>
              <a:t>BelongsTo</a:t>
            </a:r>
            <a:r>
              <a:rPr lang="en-US" dirty="0"/>
              <a:t>”</a:t>
            </a:r>
          </a:p>
          <a:p>
            <a:r>
              <a:rPr lang="en-US" dirty="0"/>
              <a:t>Reasoner: Pellet</a:t>
            </a:r>
          </a:p>
          <a:p>
            <a:r>
              <a:rPr lang="en-US" dirty="0"/>
              <a:t>Asserted Relationship</a:t>
            </a:r>
          </a:p>
          <a:p>
            <a:pPr lvl="1"/>
            <a:r>
              <a:rPr lang="en-US" dirty="0"/>
              <a:t>A1 – :Includes -&gt; B1</a:t>
            </a:r>
          </a:p>
          <a:p>
            <a:pPr lvl="1"/>
            <a:r>
              <a:rPr lang="en-US" dirty="0"/>
              <a:t>A2 &lt;- :</a:t>
            </a:r>
            <a:r>
              <a:rPr lang="en-US" dirty="0" err="1"/>
              <a:t>BelongsTo</a:t>
            </a:r>
            <a:r>
              <a:rPr lang="en-US" dirty="0"/>
              <a:t> – B2</a:t>
            </a:r>
          </a:p>
          <a:p>
            <a:pPr lvl="1"/>
            <a:r>
              <a:rPr lang="en-US" dirty="0"/>
              <a:t>A3 &lt;- :</a:t>
            </a:r>
            <a:r>
              <a:rPr lang="en-US" dirty="0" err="1"/>
              <a:t>BelongsTo</a:t>
            </a:r>
            <a:r>
              <a:rPr lang="en-US" dirty="0"/>
              <a:t> – B3</a:t>
            </a:r>
          </a:p>
        </p:txBody>
      </p:sp>
    </p:spTree>
    <p:extLst>
      <p:ext uri="{BB962C8B-B14F-4D97-AF65-F5344CB8AC3E}">
        <p14:creationId xmlns:p14="http://schemas.microsoft.com/office/powerpoint/2010/main" val="385120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F4738-9730-D0A7-A506-B723D5E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Ontology Related Videos in my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7A13F1-8AD9-3CA8-0DC6-C80043AC9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750076"/>
            <a:ext cx="10198765" cy="44779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7EE1A-87E8-5E92-E1F4-26B578FC744D}"/>
              </a:ext>
            </a:extLst>
          </p:cNvPr>
          <p:cNvSpPr txBox="1"/>
          <p:nvPr/>
        </p:nvSpPr>
        <p:spPr>
          <a:xfrm>
            <a:off x="576072" y="1380744"/>
            <a:ext cx="635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https://www.youtube.com/channel/UCTshmTJGpJunOz23vCEhzWg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6305856" cy="1847652"/>
          </a:xfrm>
        </p:spPr>
        <p:txBody>
          <a:bodyPr/>
          <a:lstStyle/>
          <a:p>
            <a:pPr algn="l"/>
            <a:r>
              <a:rPr lang="en-US" sz="6600" b="1" dirty="0"/>
              <a:t>Using Protégé</a:t>
            </a:r>
            <a:br>
              <a:rPr lang="en-US" sz="4800" b="1" dirty="0"/>
            </a:br>
            <a:r>
              <a:rPr lang="en-US" sz="4800" b="1" dirty="0"/>
              <a:t>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002 – Protégé Download, Installation and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60AD2-58B5-0BD5-B53C-7CD73BC8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873" y="1918446"/>
            <a:ext cx="4849046" cy="3530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0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003 – Protégé – Getting Started with pizza.owl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40E00-8D6C-63C8-2A52-65209F05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1649393"/>
            <a:ext cx="5504330" cy="391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95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004 – Building pizza ontology in 10 minutes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67707-8C0C-BB84-B008-56947091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6" y="862795"/>
            <a:ext cx="5091953" cy="5015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05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</a:schemeClr>
                </a:solidFill>
              </a:rPr>
              <a:t>005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– Ontology Development 101 – Steps for Making Ontology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2BA39-C038-4D7A-C5F3-2E4C0A1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270187"/>
            <a:ext cx="5723150" cy="4317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56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</a:schemeClr>
                </a:solidFill>
              </a:rPr>
              <a:t>006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– Ontology Development 101 – Key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2BA39-C038-4D7A-C5F3-2E4C0A1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270187"/>
            <a:ext cx="5723150" cy="4317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0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</a:schemeClr>
                </a:solidFill>
              </a:rPr>
              <a:t>007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– How to get Inferred Result from SPARQL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6D125-D930-D3BD-582E-524A66D2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34" y="2428458"/>
            <a:ext cx="6141384" cy="3061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4D522-67C4-5B9D-958D-F64836C65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50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DA3825-5986-8244-A502-8079D6C2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BF483-CB98-9712-E8E0-3F3E10FB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When you have classes / axioms in Ontology (edited in Protégé) which are inferred base on the Reasoner (e.g. Pellet), those contents are not shown in the SPARQL query result</a:t>
            </a:r>
          </a:p>
          <a:p>
            <a:pPr lvl="1"/>
            <a:endParaRPr lang="en-US" dirty="0"/>
          </a:p>
          <a:p>
            <a:r>
              <a:rPr lang="en-US" dirty="0"/>
              <a:t>Reason</a:t>
            </a:r>
          </a:p>
          <a:p>
            <a:pPr lvl="1"/>
            <a:r>
              <a:rPr lang="en-US" dirty="0"/>
              <a:t>The inferred contents are not actually in your knowledge base</a:t>
            </a:r>
          </a:p>
          <a:p>
            <a:pPr lvl="1"/>
            <a:endParaRPr lang="en-US" dirty="0"/>
          </a:p>
          <a:p>
            <a:r>
              <a:rPr lang="en-US" dirty="0"/>
              <a:t>How to make them visible in the SPARQL query?</a:t>
            </a:r>
          </a:p>
          <a:p>
            <a:pPr lvl="1"/>
            <a:r>
              <a:rPr lang="en-US" dirty="0"/>
              <a:t>3 button steps in </a:t>
            </a:r>
            <a:r>
              <a:rPr lang="en-US" dirty="0" err="1"/>
              <a:t>SWRLTab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8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2276</TotalTime>
  <Words>377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Congenial Black</vt:lpstr>
      <vt:lpstr>Courier New</vt:lpstr>
      <vt:lpstr>Gill Sans Nova</vt:lpstr>
      <vt:lpstr>Gill Sans Nova Light</vt:lpstr>
      <vt:lpstr>Sagona Book</vt:lpstr>
      <vt:lpstr>Office Theme</vt:lpstr>
      <vt:lpstr>Using Protégé – the ontology editor</vt:lpstr>
      <vt:lpstr>Ontology Related Videos in my Channel</vt:lpstr>
      <vt:lpstr>Using Protégé – the ontology editor</vt:lpstr>
      <vt:lpstr>Using Protégé – the ontology editor</vt:lpstr>
      <vt:lpstr>Using Protégé – the ontology editor</vt:lpstr>
      <vt:lpstr>Using Protégé – the ontology editor</vt:lpstr>
      <vt:lpstr>Using Protégé – the ontology editor</vt:lpstr>
      <vt:lpstr>Using Protégé – the ontology editor</vt:lpstr>
      <vt:lpstr>Contents</vt:lpstr>
      <vt:lpstr>Sample Ontology for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20</cp:revision>
  <dcterms:created xsi:type="dcterms:W3CDTF">2024-01-28T14:56:59Z</dcterms:created>
  <dcterms:modified xsi:type="dcterms:W3CDTF">2024-04-20T00:39:26Z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2024-01-28T14:57:15Z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a1bbcf9b-4e17-456a-b8ce-1d85cbbe252f</vt:lpwstr>
  </property>
  <property fmtid="{D5CDD505-2E9C-101B-9397-08002B2CF9AE}" pid="10" name="MSIP_Label_bd2ff15f-6ce8-47f3-93ce-f81f88196d24_ContentBits">
    <vt:lpwstr>0</vt:lpwstr>
  </property>
</Properties>
</file>