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TshmTJGpJunOz23vCEhzW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8" y="5547687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E164A-BE8C-2055-E53E-9EA251FF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41" y="894697"/>
            <a:ext cx="4754962" cy="5414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3324289"/>
            <a:ext cx="5723150" cy="64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001 – Opening and 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601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F4738-9730-D0A7-A506-B723D5E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Ontology Related Videos in my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7A13F1-8AD9-3CA8-0DC6-C80043AC9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750076"/>
            <a:ext cx="10198765" cy="44779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7EE1A-87E8-5E92-E1F4-26B578FC744D}"/>
              </a:ext>
            </a:extLst>
          </p:cNvPr>
          <p:cNvSpPr txBox="1"/>
          <p:nvPr/>
        </p:nvSpPr>
        <p:spPr>
          <a:xfrm>
            <a:off x="576072" y="1380744"/>
            <a:ext cx="635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https://www.youtube.com/channel/UCTshmTJGpJunOz23vCEhzWg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002 – Protégé Download, Installation and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60AD2-58B5-0BD5-B53C-7CD73BC8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408894"/>
            <a:ext cx="5548872" cy="4040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0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003 – Protégé – Getting Started with pizza.owl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40E00-8D6C-63C8-2A52-65209F05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1649393"/>
            <a:ext cx="5504330" cy="391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95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004 – Building pizza ontology in 10 minutes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67707-8C0C-BB84-B008-56947091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6" y="862795"/>
            <a:ext cx="5091953" cy="5015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05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1547</TotalTime>
  <Words>148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Congenial Black</vt:lpstr>
      <vt:lpstr>Courier New</vt:lpstr>
      <vt:lpstr>Gill Sans Nova</vt:lpstr>
      <vt:lpstr>Gill Sans Nova Light</vt:lpstr>
      <vt:lpstr>Sagona Book</vt:lpstr>
      <vt:lpstr>Office Theme</vt:lpstr>
      <vt:lpstr>Using Protégé – the ontology editor</vt:lpstr>
      <vt:lpstr>Ontology Related Videos in my Channel</vt:lpstr>
      <vt:lpstr>Using Protégé – the ontology editor</vt:lpstr>
      <vt:lpstr>Using Protégé – the ontology editor</vt:lpstr>
      <vt:lpstr>Using Protégé – the ontology editor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10</cp:revision>
  <dcterms:created xsi:type="dcterms:W3CDTF">2024-01-28T14:56:59Z</dcterms:created>
  <dcterms:modified xsi:type="dcterms:W3CDTF">2024-01-29T16:44:50Z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2024-01-28T14:57:15Z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a1bbcf9b-4e17-456a-b8ce-1d85cbbe252f</vt:lpwstr>
  </property>
  <property fmtid="{D5CDD505-2E9C-101B-9397-08002B2CF9AE}" pid="10" name="MSIP_Label_bd2ff15f-6ce8-47f3-93ce-f81f88196d24_ContentBits">
    <vt:lpwstr>0</vt:lpwstr>
  </property>
</Properties>
</file>