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94" d="100"/>
          <a:sy n="94" d="100"/>
        </p:scale>
        <p:origin x="199" y="41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9/17/2024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TshmTJGpJunOz23vCEhzW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6" y="928462"/>
            <a:ext cx="6924421" cy="2395826"/>
          </a:xfrm>
        </p:spPr>
        <p:txBody>
          <a:bodyPr/>
          <a:lstStyle/>
          <a:p>
            <a:pPr algn="l"/>
            <a:r>
              <a:rPr lang="en-US" sz="6600" b="1" dirty="0"/>
              <a:t>Using Protégé</a:t>
            </a:r>
            <a:br>
              <a:rPr lang="en-US" sz="6600" b="1" dirty="0"/>
            </a:br>
            <a:r>
              <a:rPr lang="en-US" sz="4800" b="1" dirty="0"/>
              <a:t>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8" y="5547687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5E164A-BE8C-2055-E53E-9EA251FFE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433" y="1828799"/>
            <a:ext cx="3934669" cy="4480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3324289"/>
            <a:ext cx="5723150" cy="640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>
                    <a:lumMod val="75000"/>
                  </a:schemeClr>
                </a:solidFill>
              </a:rPr>
              <a:t>001 – Opening and 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60116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1C873-C03A-A903-2567-61483E43567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64300"/>
            <a:ext cx="987425" cy="311150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37011-F31F-271F-5E69-37F6E0A81DE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753475" y="6464300"/>
            <a:ext cx="3438525" cy="31115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626A6-EC2F-6D6B-3562-5B590C626F1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04575" y="6464300"/>
            <a:ext cx="987425" cy="311150"/>
          </a:xfrm>
        </p:spPr>
        <p:txBody>
          <a:bodyPr/>
          <a:lstStyle/>
          <a:p>
            <a:fld id="{58FB4751-880F-D840-AAA9-3A15815CC996}" type="slidenum">
              <a:rPr lang="en-US" smtClean="0"/>
              <a:t>10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4D3EFF0-8679-B56D-C63D-DE5BE7E1F9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1880659" y="381732"/>
            <a:ext cx="6534150" cy="489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43C29F-4A8C-8D47-A1A9-F919FBD8FE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203426" y="2520571"/>
            <a:ext cx="4048125" cy="1971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AF3E78-759B-3C95-ACDB-43653D85D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614" y="640744"/>
            <a:ext cx="2074889" cy="23479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5120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BF4738-9730-D0A7-A506-B723D5E22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Ontology Related Videos in my Channel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D7A13F1-8AD9-3CA8-0DC6-C80043AC9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072" y="1750076"/>
            <a:ext cx="10198765" cy="447799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A7EE1A-87E8-5E92-E1F4-26B578FC744D}"/>
              </a:ext>
            </a:extLst>
          </p:cNvPr>
          <p:cNvSpPr txBox="1"/>
          <p:nvPr/>
        </p:nvSpPr>
        <p:spPr>
          <a:xfrm>
            <a:off x="576072" y="1380744"/>
            <a:ext cx="6355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https://www.youtube.com/channel/UCTshmTJGpJunOz23vCEhzWg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5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6305856" cy="1847652"/>
          </a:xfrm>
        </p:spPr>
        <p:txBody>
          <a:bodyPr/>
          <a:lstStyle/>
          <a:p>
            <a:pPr algn="l"/>
            <a:r>
              <a:rPr lang="en-US" sz="6600" b="1" dirty="0"/>
              <a:t>Using Protégé</a:t>
            </a:r>
            <a:br>
              <a:rPr lang="en-US" sz="4800" b="1" dirty="0"/>
            </a:br>
            <a:r>
              <a:rPr lang="en-US" sz="4800" b="1" dirty="0"/>
              <a:t>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5121118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2846896"/>
            <a:ext cx="5723150" cy="18476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002 – Protégé Download, Installation and Configuration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9152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260AD2-58B5-0BD5-B53C-7CD73BC88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873" y="1918446"/>
            <a:ext cx="4849046" cy="3530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006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5723150" cy="1441863"/>
          </a:xfrm>
        </p:spPr>
        <p:txBody>
          <a:bodyPr/>
          <a:lstStyle/>
          <a:p>
            <a:pPr algn="l"/>
            <a:r>
              <a:rPr lang="en-US" sz="4800" b="1" dirty="0"/>
              <a:t>Using Protégé 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5121118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2846896"/>
            <a:ext cx="5723150" cy="18476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003 – Protégé – Getting Started with pizza.owl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9152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B40E00-8D6C-63C8-2A52-65209F05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623" y="1649393"/>
            <a:ext cx="5504330" cy="3917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6957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5723150" cy="1441863"/>
          </a:xfrm>
        </p:spPr>
        <p:txBody>
          <a:bodyPr/>
          <a:lstStyle/>
          <a:p>
            <a:pPr algn="l"/>
            <a:r>
              <a:rPr lang="en-US" sz="4800" b="1" dirty="0"/>
              <a:t>Using Protégé 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5121118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2846896"/>
            <a:ext cx="5723150" cy="18476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004 – Building pizza ontology in 10 minutes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9152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167707-8C0C-BB84-B008-569470918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46" y="862795"/>
            <a:ext cx="5091953" cy="5015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805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5723150" cy="1441863"/>
          </a:xfrm>
        </p:spPr>
        <p:txBody>
          <a:bodyPr/>
          <a:lstStyle/>
          <a:p>
            <a:pPr algn="l"/>
            <a:r>
              <a:rPr lang="en-US" sz="4800" b="1" dirty="0"/>
              <a:t>Using Protégé 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5121118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2846896"/>
            <a:ext cx="5723150" cy="18476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0" b="1" dirty="0">
                <a:solidFill>
                  <a:schemeClr val="tx1">
                    <a:lumMod val="75000"/>
                  </a:schemeClr>
                </a:solidFill>
              </a:rPr>
              <a:t>005</a:t>
            </a:r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 – Ontology Development 101 – Steps for Making Ontology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9152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D2BA39-C038-4D7A-C5F3-2E4C0A156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47" y="1270187"/>
            <a:ext cx="5723150" cy="4317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456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5723150" cy="1441863"/>
          </a:xfrm>
        </p:spPr>
        <p:txBody>
          <a:bodyPr/>
          <a:lstStyle/>
          <a:p>
            <a:pPr algn="l"/>
            <a:r>
              <a:rPr lang="en-US" sz="4800" b="1" dirty="0"/>
              <a:t>Using Protégé 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5121118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2846896"/>
            <a:ext cx="5723150" cy="18476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0" b="1" dirty="0">
                <a:solidFill>
                  <a:schemeClr val="tx1">
                    <a:lumMod val="75000"/>
                  </a:schemeClr>
                </a:solidFill>
              </a:rPr>
              <a:t>006</a:t>
            </a:r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 – Ontology Development 101 – Key Questions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9152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D2BA39-C038-4D7A-C5F3-2E4C0A156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47" y="1270187"/>
            <a:ext cx="5723150" cy="4317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508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5723150" cy="1441863"/>
          </a:xfrm>
        </p:spPr>
        <p:txBody>
          <a:bodyPr/>
          <a:lstStyle/>
          <a:p>
            <a:pPr algn="l"/>
            <a:r>
              <a:rPr lang="en-US" sz="4800" b="1" dirty="0"/>
              <a:t>Using Protégé 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5121118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2846896"/>
            <a:ext cx="5723150" cy="18476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0" b="1" dirty="0">
                <a:solidFill>
                  <a:schemeClr val="tx1">
                    <a:lumMod val="75000"/>
                  </a:schemeClr>
                </a:solidFill>
              </a:rPr>
              <a:t>007</a:t>
            </a:r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 – How to get Inferred Result from SPARQL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9152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36D125-D930-D3BD-582E-524A66D22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734" y="2428458"/>
            <a:ext cx="6141384" cy="3061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04D522-67C4-5B9D-958D-F64836C65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53" y="6317131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9508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DA3825-5986-8244-A502-8079D6C20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5BF483-CB98-9712-E8E0-3F3E10FBB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When you have classes / axioms in Ontology (edited in Protégé) which are inferred base on the Reasoner (e.g. Pellet), those contents are not shown in the SPARQL query result</a:t>
            </a:r>
          </a:p>
          <a:p>
            <a:pPr lvl="1"/>
            <a:endParaRPr lang="en-US" dirty="0"/>
          </a:p>
          <a:p>
            <a:r>
              <a:rPr lang="en-US" dirty="0"/>
              <a:t>Reason</a:t>
            </a:r>
          </a:p>
          <a:p>
            <a:pPr lvl="1"/>
            <a:r>
              <a:rPr lang="en-US" dirty="0"/>
              <a:t>The inferred contents are not actually in your knowledge base</a:t>
            </a:r>
          </a:p>
          <a:p>
            <a:pPr lvl="1"/>
            <a:endParaRPr lang="en-US" dirty="0"/>
          </a:p>
          <a:p>
            <a:r>
              <a:rPr lang="en-US" dirty="0"/>
              <a:t>How to make them visible in the SPARQL query?</a:t>
            </a:r>
          </a:p>
          <a:p>
            <a:pPr lvl="1"/>
            <a:r>
              <a:rPr lang="en-US" dirty="0"/>
              <a:t>3 button steps in </a:t>
            </a:r>
            <a:r>
              <a:rPr lang="en-US" dirty="0" err="1"/>
              <a:t>SWRLTab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8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" id="{5BB9B75E-A368-4614-97CA-C549A936357F}" vid="{66BDDD71-3AB6-4D26-9C54-3E9BC0AA3D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EE26AC2-BC04-45BA-BD7C-5CDF09AA94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840F3C-8AB4-4243-A06A-B5999EF60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AE7813-FB42-416C-BEF8-5F3180DDB0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{B5F650F4-FD4D-4A6A-8664-D63E5047E460}tf11964407_win32</Template>
  <TotalTime>2301</TotalTime>
  <Words>321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Congenial Black</vt:lpstr>
      <vt:lpstr>Courier New</vt:lpstr>
      <vt:lpstr>Gill Sans Nova</vt:lpstr>
      <vt:lpstr>Gill Sans Nova Light</vt:lpstr>
      <vt:lpstr>Sagona Book</vt:lpstr>
      <vt:lpstr>Office Theme</vt:lpstr>
      <vt:lpstr>Using Protégé – the ontology editor</vt:lpstr>
      <vt:lpstr>Ontology Related Videos in my Channel</vt:lpstr>
      <vt:lpstr>Using Protégé – the ontology editor</vt:lpstr>
      <vt:lpstr>Using Protégé – the ontology editor</vt:lpstr>
      <vt:lpstr>Using Protégé – the ontology editor</vt:lpstr>
      <vt:lpstr>Using Protégé – the ontology editor</vt:lpstr>
      <vt:lpstr>Using Protégé – the ontology editor</vt:lpstr>
      <vt:lpstr>Using Protégé – the ontology editor</vt:lpstr>
      <vt:lpstr>Contents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Zhao Xiaoqi</dc:creator>
  <cp:lastModifiedBy>Zhao Xiaoqi</cp:lastModifiedBy>
  <cp:revision>22</cp:revision>
  <dcterms:created xsi:type="dcterms:W3CDTF">2024-01-28T14:56:59Z</dcterms:created>
  <dcterms:modified xsi:type="dcterms:W3CDTF">2024-09-17T13:02:27Z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bd2ff15f-6ce8-47f3-93ce-f81f88196d24_Enabled">
    <vt:lpwstr>true</vt:lpwstr>
  </property>
  <property fmtid="{D5CDD505-2E9C-101B-9397-08002B2CF9AE}" pid="5" name="MSIP_Label_bd2ff15f-6ce8-47f3-93ce-f81f88196d24_SetDate">
    <vt:lpwstr>2024-01-28T14:57:15Z</vt:lpwstr>
  </property>
  <property fmtid="{D5CDD505-2E9C-101B-9397-08002B2CF9AE}" pid="6" name="MSIP_Label_bd2ff15f-6ce8-47f3-93ce-f81f88196d24_Method">
    <vt:lpwstr>Privileged</vt:lpwstr>
  </property>
  <property fmtid="{D5CDD505-2E9C-101B-9397-08002B2CF9AE}" pid="7" name="MSIP_Label_bd2ff15f-6ce8-47f3-93ce-f81f88196d24_Name">
    <vt:lpwstr>bd2ff15f-6ce8-47f3-93ce-f81f88196d24</vt:lpwstr>
  </property>
  <property fmtid="{D5CDD505-2E9C-101B-9397-08002B2CF9AE}" pid="8" name="MSIP_Label_bd2ff15f-6ce8-47f3-93ce-f81f88196d24_SiteId">
    <vt:lpwstr>f25493ae-1c98-41d7-8a33-0be75f5fe603</vt:lpwstr>
  </property>
  <property fmtid="{D5CDD505-2E9C-101B-9397-08002B2CF9AE}" pid="9" name="MSIP_Label_bd2ff15f-6ce8-47f3-93ce-f81f88196d24_ActionId">
    <vt:lpwstr>a1bbcf9b-4e17-456a-b8ce-1d85cbbe252f</vt:lpwstr>
  </property>
  <property fmtid="{D5CDD505-2E9C-101B-9397-08002B2CF9AE}" pid="10" name="MSIP_Label_bd2ff15f-6ce8-47f3-93ce-f81f88196d24_ContentBits">
    <vt:lpwstr>0</vt:lpwstr>
  </property>
</Properties>
</file>