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41" y="894697"/>
            <a:ext cx="4754962" cy="541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408894"/>
            <a:ext cx="5548872" cy="404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640</TotalTime>
  <Words>111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7</cp:revision>
  <dcterms:created xsi:type="dcterms:W3CDTF">2024-01-28T14:56:59Z</dcterms:created>
  <dcterms:modified xsi:type="dcterms:W3CDTF">2024-01-29T01:37:21Z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