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>
        <p:scale>
          <a:sx n="90" d="100"/>
          <a:sy n="90" d="100"/>
        </p:scale>
        <p:origin x="1308" y="4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703" r:id="rId3"/>
    <p:sldLayoutId id="2147483704" r:id="rId4"/>
    <p:sldLayoutId id="2147483688" r:id="rId5"/>
    <p:sldLayoutId id="2147483686" r:id="rId6"/>
    <p:sldLayoutId id="214748368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9CC3-994B-618D-C535-FBC92FF0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873536"/>
          </a:xfrm>
        </p:spPr>
        <p:txBody>
          <a:bodyPr>
            <a:normAutofit/>
          </a:bodyPr>
          <a:lstStyle/>
          <a:p>
            <a:r>
              <a:rPr lang="en-US" sz="5400" dirty="0"/>
              <a:t>Deal with Multi-Ontologies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D3832-2C76-0C43-B41A-5A3264A0EB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22344" y="1423174"/>
            <a:ext cx="8593521" cy="46923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1B67D-EE5A-DB11-0682-DCE2689A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323" y="6181223"/>
            <a:ext cx="2810500" cy="585267"/>
          </a:xfrm>
          <a:prstGeom prst="rect">
            <a:avLst/>
          </a:prstGeom>
        </p:spPr>
      </p:pic>
      <p:pic>
        <p:nvPicPr>
          <p:cNvPr id="1026" name="Picture 2" descr="Ontologie ! Ontologie ! Est-ce que j’ai une gueule d’ontologie ? - semsimo">
            <a:extLst>
              <a:ext uri="{FF2B5EF4-FFF2-40B4-BE49-F238E27FC236}">
                <a16:creationId xmlns:a16="http://schemas.microsoft.com/office/drawing/2014/main" id="{4575780A-90F6-98B9-585C-E06143EF2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4" y="2316638"/>
            <a:ext cx="2619133" cy="246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CE334D-026D-6F84-EF75-BB2E85B9D23F}"/>
              </a:ext>
            </a:extLst>
          </p:cNvPr>
          <p:cNvSpPr/>
          <p:nvPr/>
        </p:nvSpPr>
        <p:spPr>
          <a:xfrm>
            <a:off x="2969443" y="3214540"/>
            <a:ext cx="273378" cy="80127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BD6B0C-779D-5DFE-DFA1-193D1E0A2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35" y="5741571"/>
            <a:ext cx="2419768" cy="97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4769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13516_win32_SL_V10" id="{E46C2CD7-2554-477F-A8C8-CFF94EB09A28}" vid="{537905CE-FEA4-4496-8A76-17AAC9F79B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{59CB7300-796C-4E2B-B367-0436C883EA6B}tf33713516_win32</Template>
  <TotalTime>70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Walbaum Display</vt:lpstr>
      <vt:lpstr>3DFloatVTI</vt:lpstr>
      <vt:lpstr>Deal with Multi-Ontologies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Xiaoqi</dc:creator>
  <cp:lastModifiedBy>Zhao Xiaoqi</cp:lastModifiedBy>
  <cp:revision>6</cp:revision>
  <dcterms:created xsi:type="dcterms:W3CDTF">2024-03-03T17:33:59Z</dcterms:created>
  <dcterms:modified xsi:type="dcterms:W3CDTF">2024-03-03T18:45:22Z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2024-03-03T17:34:40Z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9d261cb0-29c8-459d-b11c-c34bf8f6b5c7</vt:lpwstr>
  </property>
  <property fmtid="{D5CDD505-2E9C-101B-9397-08002B2CF9AE}" pid="10" name="MSIP_Label_bd2ff15f-6ce8-47f3-93ce-f81f88196d24_ContentBits">
    <vt:lpwstr>0</vt:lpwstr>
  </property>
</Properties>
</file>