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62" d="100"/>
          <a:sy n="62" d="100"/>
        </p:scale>
        <p:origin x="72" y="103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</a:t>
            </a:r>
            <a:r>
              <a:rPr lang="en-US" sz="3600" b="1">
                <a:solidFill>
                  <a:schemeClr val="tx1">
                    <a:lumMod val="75000"/>
                  </a:schemeClr>
                </a:solidFill>
              </a:rPr>
              <a:t>pizza ontology 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1496</TotalTime>
  <Words>148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9</cp:revision>
  <dcterms:created xsi:type="dcterms:W3CDTF">2024-01-28T14:56:59Z</dcterms:created>
  <dcterms:modified xsi:type="dcterms:W3CDTF">2024-01-29T15:54:10Z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