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830"/>
  </p:normalViewPr>
  <p:slideViewPr>
    <p:cSldViewPr snapToGrid="0">
      <p:cViewPr varScale="1">
        <p:scale>
          <a:sx n="108" d="100"/>
          <a:sy n="108" d="100"/>
        </p:scale>
        <p:origin x="630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Protégé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Using Protégé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3</cp:revision>
  <dcterms:created xsi:type="dcterms:W3CDTF">2024-01-28T14:56:59Z</dcterms:created>
  <dcterms:modified xsi:type="dcterms:W3CDTF">2024-01-28T15:01:57Z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