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2" d="100"/>
          <a:sy n="102" d="100"/>
        </p:scale>
        <p:origin x="144" y="21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601</TotalTime>
  <Words>80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5</cp:revision>
  <dcterms:created xsi:type="dcterms:W3CDTF">2024-01-28T14:56:59Z</dcterms:created>
  <dcterms:modified xsi:type="dcterms:W3CDTF">2024-01-29T00:58:35Z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