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5"/>
  </p:notesMasterIdLst>
  <p:sldIdLst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889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92"/>
  </p:normalViewPr>
  <p:slideViewPr>
    <p:cSldViewPr snapToGrid="0" snapToObjects="1">
      <p:cViewPr varScale="1">
        <p:scale>
          <a:sx n="99" d="100"/>
          <a:sy n="99" d="100"/>
        </p:scale>
        <p:origin x="948" y="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9298BD-687B-4212-8B45-E9379B5148E5}" type="doc">
      <dgm:prSet loTypeId="urn:microsoft.com/office/officeart/2008/layout/RadialCluster" loCatId="cycle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7E8230-6546-473E-8F9B-42A0B667AB78}">
      <dgm:prSet phldrT="[Text]"/>
      <dgm:spPr/>
      <dgm:t>
        <a:bodyPr/>
        <a:lstStyle/>
        <a:p>
          <a:r>
            <a:rPr lang="en-US" dirty="0"/>
            <a:t>RDF Data Model</a:t>
          </a:r>
        </a:p>
      </dgm:t>
    </dgm:pt>
    <dgm:pt modelId="{96C07D87-2747-4336-B7DA-BFBF945C6FD2}" type="parTrans" cxnId="{7D19335D-ED11-4B8C-B632-F3EB6A7EAFFA}">
      <dgm:prSet/>
      <dgm:spPr/>
      <dgm:t>
        <a:bodyPr/>
        <a:lstStyle/>
        <a:p>
          <a:endParaRPr lang="en-US"/>
        </a:p>
      </dgm:t>
    </dgm:pt>
    <dgm:pt modelId="{26E8EB1F-AE90-4E02-B925-128ABCA9C05A}" type="sibTrans" cxnId="{7D19335D-ED11-4B8C-B632-F3EB6A7EAFFA}">
      <dgm:prSet/>
      <dgm:spPr/>
      <dgm:t>
        <a:bodyPr/>
        <a:lstStyle/>
        <a:p>
          <a:endParaRPr lang="en-US"/>
        </a:p>
      </dgm:t>
    </dgm:pt>
    <dgm:pt modelId="{3BA5AF6B-1B97-44EC-95B4-AF43505661AD}">
      <dgm:prSet phldrT="[Text]"/>
      <dgm:spPr/>
      <dgm:t>
        <a:bodyPr/>
        <a:lstStyle/>
        <a:p>
          <a:r>
            <a:rPr lang="en-US" dirty="0"/>
            <a:t>Triples</a:t>
          </a:r>
        </a:p>
      </dgm:t>
    </dgm:pt>
    <dgm:pt modelId="{8A1FBAC0-9AD9-4235-AE48-313D14D3DD8A}" type="parTrans" cxnId="{F0608D6A-20C2-4301-A97C-5A52E09CB1DC}">
      <dgm:prSet/>
      <dgm:spPr/>
      <dgm:t>
        <a:bodyPr/>
        <a:lstStyle/>
        <a:p>
          <a:endParaRPr lang="en-US"/>
        </a:p>
      </dgm:t>
    </dgm:pt>
    <dgm:pt modelId="{1DD9B933-2D5F-4C7F-81EA-05AA1FCC359B}" type="sibTrans" cxnId="{F0608D6A-20C2-4301-A97C-5A52E09CB1DC}">
      <dgm:prSet/>
      <dgm:spPr/>
      <dgm:t>
        <a:bodyPr/>
        <a:lstStyle/>
        <a:p>
          <a:endParaRPr lang="en-US"/>
        </a:p>
      </dgm:t>
    </dgm:pt>
    <dgm:pt modelId="{DE01409A-69A3-47FA-B4C6-2DCCE38A0C2B}">
      <dgm:prSet phldrT="[Text]"/>
      <dgm:spPr/>
      <dgm:t>
        <a:bodyPr/>
        <a:lstStyle/>
        <a:p>
          <a:r>
            <a:rPr lang="en-US" dirty="0"/>
            <a:t>IRIs</a:t>
          </a:r>
        </a:p>
      </dgm:t>
    </dgm:pt>
    <dgm:pt modelId="{9023D45F-B850-4C94-8FE7-AE63CB6841F4}" type="parTrans" cxnId="{91AE9125-DD86-46D0-B471-EE57CFA81ECF}">
      <dgm:prSet/>
      <dgm:spPr/>
      <dgm:t>
        <a:bodyPr/>
        <a:lstStyle/>
        <a:p>
          <a:endParaRPr lang="en-US"/>
        </a:p>
      </dgm:t>
    </dgm:pt>
    <dgm:pt modelId="{848AA151-8749-434D-B50F-63BF890B55DF}" type="sibTrans" cxnId="{91AE9125-DD86-46D0-B471-EE57CFA81ECF}">
      <dgm:prSet/>
      <dgm:spPr/>
      <dgm:t>
        <a:bodyPr/>
        <a:lstStyle/>
        <a:p>
          <a:endParaRPr lang="en-US"/>
        </a:p>
      </dgm:t>
    </dgm:pt>
    <dgm:pt modelId="{9C4C58D5-C8EA-4E6D-B384-44957AFCA32C}">
      <dgm:prSet phldrT="[Text]"/>
      <dgm:spPr/>
      <dgm:t>
        <a:bodyPr/>
        <a:lstStyle/>
        <a:p>
          <a:r>
            <a:rPr lang="en-US" dirty="0"/>
            <a:t>Literals</a:t>
          </a:r>
        </a:p>
      </dgm:t>
    </dgm:pt>
    <dgm:pt modelId="{CFC131AD-644D-4AD1-8F8D-47D544CF8E3E}" type="parTrans" cxnId="{150FB4FD-FEDB-4527-AFEB-AC0830F7A231}">
      <dgm:prSet/>
      <dgm:spPr/>
      <dgm:t>
        <a:bodyPr/>
        <a:lstStyle/>
        <a:p>
          <a:endParaRPr lang="en-US"/>
        </a:p>
      </dgm:t>
    </dgm:pt>
    <dgm:pt modelId="{324543AD-F82B-47D5-918F-C3CB449D149E}" type="sibTrans" cxnId="{150FB4FD-FEDB-4527-AFEB-AC0830F7A231}">
      <dgm:prSet/>
      <dgm:spPr/>
      <dgm:t>
        <a:bodyPr/>
        <a:lstStyle/>
        <a:p>
          <a:endParaRPr lang="en-US"/>
        </a:p>
      </dgm:t>
    </dgm:pt>
    <dgm:pt modelId="{0869AB63-2DBC-424C-AFB6-ADA91AA0B480}">
      <dgm:prSet phldrT="[Text]"/>
      <dgm:spPr/>
      <dgm:t>
        <a:bodyPr/>
        <a:lstStyle/>
        <a:p>
          <a:r>
            <a:rPr lang="en-US" dirty="0"/>
            <a:t>Blank Nodes</a:t>
          </a:r>
        </a:p>
      </dgm:t>
    </dgm:pt>
    <dgm:pt modelId="{E6F6A0BE-4D29-4F0C-9F25-B5D1FAD8DB35}" type="parTrans" cxnId="{608361DC-F49C-4095-8B51-820F0D6B372F}">
      <dgm:prSet/>
      <dgm:spPr/>
      <dgm:t>
        <a:bodyPr/>
        <a:lstStyle/>
        <a:p>
          <a:endParaRPr lang="en-US"/>
        </a:p>
      </dgm:t>
    </dgm:pt>
    <dgm:pt modelId="{B35B375F-D28D-40A7-A045-03E14E0A1955}" type="sibTrans" cxnId="{608361DC-F49C-4095-8B51-820F0D6B372F}">
      <dgm:prSet/>
      <dgm:spPr/>
      <dgm:t>
        <a:bodyPr/>
        <a:lstStyle/>
        <a:p>
          <a:endParaRPr lang="en-US"/>
        </a:p>
      </dgm:t>
    </dgm:pt>
    <dgm:pt modelId="{F95DCDFB-C73D-4518-A06C-9A6D5A58D4C4}">
      <dgm:prSet phldrT="[Text]"/>
      <dgm:spPr/>
      <dgm:t>
        <a:bodyPr/>
        <a:lstStyle/>
        <a:p>
          <a:r>
            <a:rPr lang="en-US" dirty="0"/>
            <a:t>Triple Terms</a:t>
          </a:r>
        </a:p>
      </dgm:t>
    </dgm:pt>
    <dgm:pt modelId="{C98A8C37-CAF7-4B42-8F26-69765D3AE230}" type="parTrans" cxnId="{24D7B0D4-4EF5-4B0A-879E-88E31D7D0806}">
      <dgm:prSet/>
      <dgm:spPr/>
      <dgm:t>
        <a:bodyPr/>
        <a:lstStyle/>
        <a:p>
          <a:endParaRPr lang="en-US"/>
        </a:p>
      </dgm:t>
    </dgm:pt>
    <dgm:pt modelId="{D0E16DFE-1CD8-4FA9-8E62-12E40988695C}" type="sibTrans" cxnId="{24D7B0D4-4EF5-4B0A-879E-88E31D7D0806}">
      <dgm:prSet/>
      <dgm:spPr/>
      <dgm:t>
        <a:bodyPr/>
        <a:lstStyle/>
        <a:p>
          <a:endParaRPr lang="en-US"/>
        </a:p>
      </dgm:t>
    </dgm:pt>
    <dgm:pt modelId="{C5791C84-B895-480E-BF20-89B5385E9724}">
      <dgm:prSet phldrT="[Text]"/>
      <dgm:spPr/>
      <dgm:t>
        <a:bodyPr/>
        <a:lstStyle/>
        <a:p>
          <a:r>
            <a:rPr lang="en-US" dirty="0"/>
            <a:t>Multiple Graphs</a:t>
          </a:r>
        </a:p>
      </dgm:t>
    </dgm:pt>
    <dgm:pt modelId="{EF4085D9-9493-4AA8-840C-3546EDE71FB6}" type="parTrans" cxnId="{9AF9BB90-8740-443B-A4D6-95693E401619}">
      <dgm:prSet/>
      <dgm:spPr/>
      <dgm:t>
        <a:bodyPr/>
        <a:lstStyle/>
        <a:p>
          <a:endParaRPr lang="en-US"/>
        </a:p>
      </dgm:t>
    </dgm:pt>
    <dgm:pt modelId="{366FC5A4-657F-434E-85F1-1D6AEE23AFCB}" type="sibTrans" cxnId="{9AF9BB90-8740-443B-A4D6-95693E401619}">
      <dgm:prSet/>
      <dgm:spPr/>
      <dgm:t>
        <a:bodyPr/>
        <a:lstStyle/>
        <a:p>
          <a:endParaRPr lang="en-US"/>
        </a:p>
      </dgm:t>
    </dgm:pt>
    <dgm:pt modelId="{D11E551B-E907-4348-A65C-359A0B2DD9A7}" type="pres">
      <dgm:prSet presAssocID="{F69298BD-687B-4212-8B45-E9379B5148E5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0DDF1077-6A17-4B80-A1FF-E9F1626B4B4F}" type="pres">
      <dgm:prSet presAssocID="{D77E8230-6546-473E-8F9B-42A0B667AB78}" presName="textCenter" presStyleLbl="node1" presStyleIdx="0" presStyleCnt="7"/>
      <dgm:spPr/>
    </dgm:pt>
    <dgm:pt modelId="{CE6BA981-AE05-4E72-9770-DD433034EC43}" type="pres">
      <dgm:prSet presAssocID="{D77E8230-6546-473E-8F9B-42A0B667AB78}" presName="cycle_1" presStyleCnt="0"/>
      <dgm:spPr/>
    </dgm:pt>
    <dgm:pt modelId="{E74667B4-4236-46D8-8E70-567EAF0F3379}" type="pres">
      <dgm:prSet presAssocID="{3BA5AF6B-1B97-44EC-95B4-AF43505661AD}" presName="childCenter1" presStyleLbl="node1" presStyleIdx="1" presStyleCnt="7"/>
      <dgm:spPr/>
    </dgm:pt>
    <dgm:pt modelId="{91C78AC7-5A96-4E17-A215-4FE359FF12D6}" type="pres">
      <dgm:prSet presAssocID="{9023D45F-B850-4C94-8FE7-AE63CB6841F4}" presName="Name141" presStyleLbl="parChTrans1D3" presStyleIdx="0" presStyleCnt="4"/>
      <dgm:spPr/>
    </dgm:pt>
    <dgm:pt modelId="{7EDDADE3-6C88-4DC6-90C2-1D123DDC393B}" type="pres">
      <dgm:prSet presAssocID="{DE01409A-69A3-47FA-B4C6-2DCCE38A0C2B}" presName="text1" presStyleLbl="node1" presStyleIdx="2" presStyleCnt="7">
        <dgm:presLayoutVars>
          <dgm:bulletEnabled val="1"/>
        </dgm:presLayoutVars>
      </dgm:prSet>
      <dgm:spPr/>
    </dgm:pt>
    <dgm:pt modelId="{D0827A5C-7C3E-43BB-BFF5-A67FC967E6AE}" type="pres">
      <dgm:prSet presAssocID="{CFC131AD-644D-4AD1-8F8D-47D544CF8E3E}" presName="Name141" presStyleLbl="parChTrans1D3" presStyleIdx="1" presStyleCnt="4"/>
      <dgm:spPr/>
    </dgm:pt>
    <dgm:pt modelId="{738A90F6-DC62-4E36-AB4B-3F58BC359056}" type="pres">
      <dgm:prSet presAssocID="{9C4C58D5-C8EA-4E6D-B384-44957AFCA32C}" presName="text1" presStyleLbl="node1" presStyleIdx="3" presStyleCnt="7">
        <dgm:presLayoutVars>
          <dgm:bulletEnabled val="1"/>
        </dgm:presLayoutVars>
      </dgm:prSet>
      <dgm:spPr/>
    </dgm:pt>
    <dgm:pt modelId="{1F4A14F7-3BA7-435A-9FB8-DB4E39849413}" type="pres">
      <dgm:prSet presAssocID="{E6F6A0BE-4D29-4F0C-9F25-B5D1FAD8DB35}" presName="Name141" presStyleLbl="parChTrans1D3" presStyleIdx="2" presStyleCnt="4"/>
      <dgm:spPr/>
    </dgm:pt>
    <dgm:pt modelId="{F16AD0A0-0560-4CF2-8D24-19B83A0F3B84}" type="pres">
      <dgm:prSet presAssocID="{0869AB63-2DBC-424C-AFB6-ADA91AA0B480}" presName="text1" presStyleLbl="node1" presStyleIdx="4" presStyleCnt="7">
        <dgm:presLayoutVars>
          <dgm:bulletEnabled val="1"/>
        </dgm:presLayoutVars>
      </dgm:prSet>
      <dgm:spPr/>
    </dgm:pt>
    <dgm:pt modelId="{B1A7FBE5-30D7-490E-A2E2-5767EB719C60}" type="pres">
      <dgm:prSet presAssocID="{C98A8C37-CAF7-4B42-8F26-69765D3AE230}" presName="Name141" presStyleLbl="parChTrans1D3" presStyleIdx="3" presStyleCnt="4"/>
      <dgm:spPr/>
    </dgm:pt>
    <dgm:pt modelId="{B964BB39-2D65-4443-866F-43A5095829E4}" type="pres">
      <dgm:prSet presAssocID="{F95DCDFB-C73D-4518-A06C-9A6D5A58D4C4}" presName="text1" presStyleLbl="node1" presStyleIdx="5" presStyleCnt="7">
        <dgm:presLayoutVars>
          <dgm:bulletEnabled val="1"/>
        </dgm:presLayoutVars>
      </dgm:prSet>
      <dgm:spPr/>
    </dgm:pt>
    <dgm:pt modelId="{6D1084B3-E915-42DF-BD8A-1CF9BB45B3BE}" type="pres">
      <dgm:prSet presAssocID="{8A1FBAC0-9AD9-4235-AE48-313D14D3DD8A}" presName="Name144" presStyleLbl="parChTrans1D2" presStyleIdx="0" presStyleCnt="2"/>
      <dgm:spPr/>
    </dgm:pt>
    <dgm:pt modelId="{FB2B218D-AF9C-412B-845C-80DC0976E057}" type="pres">
      <dgm:prSet presAssocID="{D77E8230-6546-473E-8F9B-42A0B667AB78}" presName="cycle_2" presStyleCnt="0"/>
      <dgm:spPr/>
    </dgm:pt>
    <dgm:pt modelId="{3DB23C07-69BA-44B8-A060-D95C56F976FD}" type="pres">
      <dgm:prSet presAssocID="{C5791C84-B895-480E-BF20-89B5385E9724}" presName="childCenter2" presStyleLbl="node1" presStyleIdx="6" presStyleCnt="7"/>
      <dgm:spPr/>
    </dgm:pt>
    <dgm:pt modelId="{4CC78921-5D57-4390-B6AE-7BF606281CE7}" type="pres">
      <dgm:prSet presAssocID="{EF4085D9-9493-4AA8-840C-3546EDE71FB6}" presName="Name221" presStyleLbl="parChTrans1D2" presStyleIdx="1" presStyleCnt="2"/>
      <dgm:spPr/>
    </dgm:pt>
  </dgm:ptLst>
  <dgm:cxnLst>
    <dgm:cxn modelId="{91AE9125-DD86-46D0-B471-EE57CFA81ECF}" srcId="{3BA5AF6B-1B97-44EC-95B4-AF43505661AD}" destId="{DE01409A-69A3-47FA-B4C6-2DCCE38A0C2B}" srcOrd="0" destOrd="0" parTransId="{9023D45F-B850-4C94-8FE7-AE63CB6841F4}" sibTransId="{848AA151-8749-434D-B50F-63BF890B55DF}"/>
    <dgm:cxn modelId="{91CB3E27-A545-46E4-BC8D-07A872533AE4}" type="presOf" srcId="{0869AB63-2DBC-424C-AFB6-ADA91AA0B480}" destId="{F16AD0A0-0560-4CF2-8D24-19B83A0F3B84}" srcOrd="0" destOrd="0" presId="urn:microsoft.com/office/officeart/2008/layout/RadialCluster"/>
    <dgm:cxn modelId="{D711012A-CD16-47BD-AFB7-716B3069B9B4}" type="presOf" srcId="{E6F6A0BE-4D29-4F0C-9F25-B5D1FAD8DB35}" destId="{1F4A14F7-3BA7-435A-9FB8-DB4E39849413}" srcOrd="0" destOrd="0" presId="urn:microsoft.com/office/officeart/2008/layout/RadialCluster"/>
    <dgm:cxn modelId="{7D19335D-ED11-4B8C-B632-F3EB6A7EAFFA}" srcId="{F69298BD-687B-4212-8B45-E9379B5148E5}" destId="{D77E8230-6546-473E-8F9B-42A0B667AB78}" srcOrd="0" destOrd="0" parTransId="{96C07D87-2747-4336-B7DA-BFBF945C6FD2}" sibTransId="{26E8EB1F-AE90-4E02-B925-128ABCA9C05A}"/>
    <dgm:cxn modelId="{F0608D6A-20C2-4301-A97C-5A52E09CB1DC}" srcId="{D77E8230-6546-473E-8F9B-42A0B667AB78}" destId="{3BA5AF6B-1B97-44EC-95B4-AF43505661AD}" srcOrd="0" destOrd="0" parTransId="{8A1FBAC0-9AD9-4235-AE48-313D14D3DD8A}" sibTransId="{1DD9B933-2D5F-4C7F-81EA-05AA1FCC359B}"/>
    <dgm:cxn modelId="{1D1E4470-485C-42CF-A374-ED6E71F4AA2F}" type="presOf" srcId="{CFC131AD-644D-4AD1-8F8D-47D544CF8E3E}" destId="{D0827A5C-7C3E-43BB-BFF5-A67FC967E6AE}" srcOrd="0" destOrd="0" presId="urn:microsoft.com/office/officeart/2008/layout/RadialCluster"/>
    <dgm:cxn modelId="{C94DF154-AE75-4A55-AB17-C24B46FC82E7}" type="presOf" srcId="{C98A8C37-CAF7-4B42-8F26-69765D3AE230}" destId="{B1A7FBE5-30D7-490E-A2E2-5767EB719C60}" srcOrd="0" destOrd="0" presId="urn:microsoft.com/office/officeart/2008/layout/RadialCluster"/>
    <dgm:cxn modelId="{60ABC276-32FD-4685-AA63-B7659B6BBE7F}" type="presOf" srcId="{9023D45F-B850-4C94-8FE7-AE63CB6841F4}" destId="{91C78AC7-5A96-4E17-A215-4FE359FF12D6}" srcOrd="0" destOrd="0" presId="urn:microsoft.com/office/officeart/2008/layout/RadialCluster"/>
    <dgm:cxn modelId="{271F0C7F-67D6-4F9B-9210-F459A6F3FDE0}" type="presOf" srcId="{DE01409A-69A3-47FA-B4C6-2DCCE38A0C2B}" destId="{7EDDADE3-6C88-4DC6-90C2-1D123DDC393B}" srcOrd="0" destOrd="0" presId="urn:microsoft.com/office/officeart/2008/layout/RadialCluster"/>
    <dgm:cxn modelId="{B5CE698B-5B51-45CB-8C22-18A78EB4C3D5}" type="presOf" srcId="{3BA5AF6B-1B97-44EC-95B4-AF43505661AD}" destId="{E74667B4-4236-46D8-8E70-567EAF0F3379}" srcOrd="0" destOrd="0" presId="urn:microsoft.com/office/officeart/2008/layout/RadialCluster"/>
    <dgm:cxn modelId="{9AF9BB90-8740-443B-A4D6-95693E401619}" srcId="{D77E8230-6546-473E-8F9B-42A0B667AB78}" destId="{C5791C84-B895-480E-BF20-89B5385E9724}" srcOrd="1" destOrd="0" parTransId="{EF4085D9-9493-4AA8-840C-3546EDE71FB6}" sibTransId="{366FC5A4-657F-434E-85F1-1D6AEE23AFCB}"/>
    <dgm:cxn modelId="{1621C695-DADF-495F-99CB-2AE295C5A72E}" type="presOf" srcId="{8A1FBAC0-9AD9-4235-AE48-313D14D3DD8A}" destId="{6D1084B3-E915-42DF-BD8A-1CF9BB45B3BE}" srcOrd="0" destOrd="0" presId="urn:microsoft.com/office/officeart/2008/layout/RadialCluster"/>
    <dgm:cxn modelId="{3AAA2498-D7AB-4424-ADED-39099BF67A02}" type="presOf" srcId="{D77E8230-6546-473E-8F9B-42A0B667AB78}" destId="{0DDF1077-6A17-4B80-A1FF-E9F1626B4B4F}" srcOrd="0" destOrd="0" presId="urn:microsoft.com/office/officeart/2008/layout/RadialCluster"/>
    <dgm:cxn modelId="{BD0FAEAC-F423-4FA2-81B4-04569C666672}" type="presOf" srcId="{9C4C58D5-C8EA-4E6D-B384-44957AFCA32C}" destId="{738A90F6-DC62-4E36-AB4B-3F58BC359056}" srcOrd="0" destOrd="0" presId="urn:microsoft.com/office/officeart/2008/layout/RadialCluster"/>
    <dgm:cxn modelId="{24D7B0D4-4EF5-4B0A-879E-88E31D7D0806}" srcId="{3BA5AF6B-1B97-44EC-95B4-AF43505661AD}" destId="{F95DCDFB-C73D-4518-A06C-9A6D5A58D4C4}" srcOrd="3" destOrd="0" parTransId="{C98A8C37-CAF7-4B42-8F26-69765D3AE230}" sibTransId="{D0E16DFE-1CD8-4FA9-8E62-12E40988695C}"/>
    <dgm:cxn modelId="{FA1747D5-C70C-48FA-9DF2-C3F33706130C}" type="presOf" srcId="{C5791C84-B895-480E-BF20-89B5385E9724}" destId="{3DB23C07-69BA-44B8-A060-D95C56F976FD}" srcOrd="0" destOrd="0" presId="urn:microsoft.com/office/officeart/2008/layout/RadialCluster"/>
    <dgm:cxn modelId="{608361DC-F49C-4095-8B51-820F0D6B372F}" srcId="{3BA5AF6B-1B97-44EC-95B4-AF43505661AD}" destId="{0869AB63-2DBC-424C-AFB6-ADA91AA0B480}" srcOrd="2" destOrd="0" parTransId="{E6F6A0BE-4D29-4F0C-9F25-B5D1FAD8DB35}" sibTransId="{B35B375F-D28D-40A7-A045-03E14E0A1955}"/>
    <dgm:cxn modelId="{D3762CE8-BD98-43CD-A4E4-E1F2AA46746C}" type="presOf" srcId="{F69298BD-687B-4212-8B45-E9379B5148E5}" destId="{D11E551B-E907-4348-A65C-359A0B2DD9A7}" srcOrd="0" destOrd="0" presId="urn:microsoft.com/office/officeart/2008/layout/RadialCluster"/>
    <dgm:cxn modelId="{647B36EB-5019-42BF-A2A9-CFF6F2F30AC8}" type="presOf" srcId="{F95DCDFB-C73D-4518-A06C-9A6D5A58D4C4}" destId="{B964BB39-2D65-4443-866F-43A5095829E4}" srcOrd="0" destOrd="0" presId="urn:microsoft.com/office/officeart/2008/layout/RadialCluster"/>
    <dgm:cxn modelId="{2E5ACAF7-F14F-4F6B-8B02-BAC9EC9334FA}" type="presOf" srcId="{EF4085D9-9493-4AA8-840C-3546EDE71FB6}" destId="{4CC78921-5D57-4390-B6AE-7BF606281CE7}" srcOrd="0" destOrd="0" presId="urn:microsoft.com/office/officeart/2008/layout/RadialCluster"/>
    <dgm:cxn modelId="{150FB4FD-FEDB-4527-AFEB-AC0830F7A231}" srcId="{3BA5AF6B-1B97-44EC-95B4-AF43505661AD}" destId="{9C4C58D5-C8EA-4E6D-B384-44957AFCA32C}" srcOrd="1" destOrd="0" parTransId="{CFC131AD-644D-4AD1-8F8D-47D544CF8E3E}" sibTransId="{324543AD-F82B-47D5-918F-C3CB449D149E}"/>
    <dgm:cxn modelId="{6A2887E5-4FB0-436C-B02C-B7D6F95E023C}" type="presParOf" srcId="{D11E551B-E907-4348-A65C-359A0B2DD9A7}" destId="{0DDF1077-6A17-4B80-A1FF-E9F1626B4B4F}" srcOrd="0" destOrd="0" presId="urn:microsoft.com/office/officeart/2008/layout/RadialCluster"/>
    <dgm:cxn modelId="{49B3B29F-9456-4CE5-93CD-3AA343D80E5C}" type="presParOf" srcId="{D11E551B-E907-4348-A65C-359A0B2DD9A7}" destId="{CE6BA981-AE05-4E72-9770-DD433034EC43}" srcOrd="1" destOrd="0" presId="urn:microsoft.com/office/officeart/2008/layout/RadialCluster"/>
    <dgm:cxn modelId="{FDF143A5-0EE0-4075-98FD-5EC443279F90}" type="presParOf" srcId="{CE6BA981-AE05-4E72-9770-DD433034EC43}" destId="{E74667B4-4236-46D8-8E70-567EAF0F3379}" srcOrd="0" destOrd="0" presId="urn:microsoft.com/office/officeart/2008/layout/RadialCluster"/>
    <dgm:cxn modelId="{E1D9B16C-091C-49CA-8F76-79B42C4E194D}" type="presParOf" srcId="{CE6BA981-AE05-4E72-9770-DD433034EC43}" destId="{91C78AC7-5A96-4E17-A215-4FE359FF12D6}" srcOrd="1" destOrd="0" presId="urn:microsoft.com/office/officeart/2008/layout/RadialCluster"/>
    <dgm:cxn modelId="{9ACF6C6E-C088-44F4-8FF7-0788A91E5598}" type="presParOf" srcId="{CE6BA981-AE05-4E72-9770-DD433034EC43}" destId="{7EDDADE3-6C88-4DC6-90C2-1D123DDC393B}" srcOrd="2" destOrd="0" presId="urn:microsoft.com/office/officeart/2008/layout/RadialCluster"/>
    <dgm:cxn modelId="{35C24F5C-5F90-4317-9601-05C8FF74763C}" type="presParOf" srcId="{CE6BA981-AE05-4E72-9770-DD433034EC43}" destId="{D0827A5C-7C3E-43BB-BFF5-A67FC967E6AE}" srcOrd="3" destOrd="0" presId="urn:microsoft.com/office/officeart/2008/layout/RadialCluster"/>
    <dgm:cxn modelId="{0231029F-84E9-4C4C-B15B-67078DF40056}" type="presParOf" srcId="{CE6BA981-AE05-4E72-9770-DD433034EC43}" destId="{738A90F6-DC62-4E36-AB4B-3F58BC359056}" srcOrd="4" destOrd="0" presId="urn:microsoft.com/office/officeart/2008/layout/RadialCluster"/>
    <dgm:cxn modelId="{08003293-EC40-4AFE-A9D7-76EE2FE8A826}" type="presParOf" srcId="{CE6BA981-AE05-4E72-9770-DD433034EC43}" destId="{1F4A14F7-3BA7-435A-9FB8-DB4E39849413}" srcOrd="5" destOrd="0" presId="urn:microsoft.com/office/officeart/2008/layout/RadialCluster"/>
    <dgm:cxn modelId="{07D8BCD8-E54B-497A-B196-718FE69A1888}" type="presParOf" srcId="{CE6BA981-AE05-4E72-9770-DD433034EC43}" destId="{F16AD0A0-0560-4CF2-8D24-19B83A0F3B84}" srcOrd="6" destOrd="0" presId="urn:microsoft.com/office/officeart/2008/layout/RadialCluster"/>
    <dgm:cxn modelId="{0D44496D-4E7D-4DCC-AF0B-584120951D87}" type="presParOf" srcId="{CE6BA981-AE05-4E72-9770-DD433034EC43}" destId="{B1A7FBE5-30D7-490E-A2E2-5767EB719C60}" srcOrd="7" destOrd="0" presId="urn:microsoft.com/office/officeart/2008/layout/RadialCluster"/>
    <dgm:cxn modelId="{EB712F10-311C-4AF3-BDF8-17616F51A3E3}" type="presParOf" srcId="{CE6BA981-AE05-4E72-9770-DD433034EC43}" destId="{B964BB39-2D65-4443-866F-43A5095829E4}" srcOrd="8" destOrd="0" presId="urn:microsoft.com/office/officeart/2008/layout/RadialCluster"/>
    <dgm:cxn modelId="{503A77C0-8F53-46CB-85C5-C0F5302D27AA}" type="presParOf" srcId="{D11E551B-E907-4348-A65C-359A0B2DD9A7}" destId="{6D1084B3-E915-42DF-BD8A-1CF9BB45B3BE}" srcOrd="2" destOrd="0" presId="urn:microsoft.com/office/officeart/2008/layout/RadialCluster"/>
    <dgm:cxn modelId="{331300AA-1467-489A-A99B-6888B40BBC91}" type="presParOf" srcId="{D11E551B-E907-4348-A65C-359A0B2DD9A7}" destId="{FB2B218D-AF9C-412B-845C-80DC0976E057}" srcOrd="3" destOrd="0" presId="urn:microsoft.com/office/officeart/2008/layout/RadialCluster"/>
    <dgm:cxn modelId="{F8F89B1E-A3D9-4E81-96F4-1EE5D8EF90BD}" type="presParOf" srcId="{FB2B218D-AF9C-412B-845C-80DC0976E057}" destId="{3DB23C07-69BA-44B8-A060-D95C56F976FD}" srcOrd="0" destOrd="0" presId="urn:microsoft.com/office/officeart/2008/layout/RadialCluster"/>
    <dgm:cxn modelId="{37CCEF87-96FD-4F3F-B351-587877C0C10D}" type="presParOf" srcId="{D11E551B-E907-4348-A65C-359A0B2DD9A7}" destId="{4CC78921-5D57-4390-B6AE-7BF606281CE7}" srcOrd="4" destOrd="0" presId="urn:microsoft.com/office/officeart/2008/layout/Radial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C78921-5D57-4390-B6AE-7BF606281CE7}">
      <dsp:nvSpPr>
        <dsp:cNvPr id="0" name=""/>
        <dsp:cNvSpPr/>
      </dsp:nvSpPr>
      <dsp:spPr>
        <a:xfrm rot="5400000">
          <a:off x="4052867" y="3684416"/>
          <a:ext cx="61301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61301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1084B3-E915-42DF-BD8A-1CF9BB45B3BE}">
      <dsp:nvSpPr>
        <dsp:cNvPr id="0" name=""/>
        <dsp:cNvSpPr/>
      </dsp:nvSpPr>
      <dsp:spPr>
        <a:xfrm rot="16200000">
          <a:off x="4270685" y="2025267"/>
          <a:ext cx="177380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77380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DF1077-6A17-4B80-A1FF-E9F1626B4B4F}">
      <dsp:nvSpPr>
        <dsp:cNvPr id="0" name=""/>
        <dsp:cNvSpPr/>
      </dsp:nvSpPr>
      <dsp:spPr>
        <a:xfrm>
          <a:off x="3727400" y="2113957"/>
          <a:ext cx="1263950" cy="126395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5880" tIns="55880" rIns="55880" bIns="5588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RDF Data Model</a:t>
          </a:r>
        </a:p>
      </dsp:txBody>
      <dsp:txXfrm>
        <a:off x="3789101" y="2175658"/>
        <a:ext cx="1140548" cy="1140548"/>
      </dsp:txXfrm>
    </dsp:sp>
    <dsp:sp modelId="{E74667B4-4236-46D8-8E70-567EAF0F3379}">
      <dsp:nvSpPr>
        <dsp:cNvPr id="0" name=""/>
        <dsp:cNvSpPr/>
      </dsp:nvSpPr>
      <dsp:spPr>
        <a:xfrm>
          <a:off x="4018238" y="1254302"/>
          <a:ext cx="682274" cy="68227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Triples</a:t>
          </a:r>
        </a:p>
      </dsp:txBody>
      <dsp:txXfrm>
        <a:off x="4051544" y="1287608"/>
        <a:ext cx="615662" cy="615662"/>
      </dsp:txXfrm>
    </dsp:sp>
    <dsp:sp modelId="{91C78AC7-5A96-4E17-A215-4FE359FF12D6}">
      <dsp:nvSpPr>
        <dsp:cNvPr id="0" name=""/>
        <dsp:cNvSpPr/>
      </dsp:nvSpPr>
      <dsp:spPr>
        <a:xfrm rot="10800000">
          <a:off x="3504424" y="1595439"/>
          <a:ext cx="51381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13814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DDADE3-6C88-4DC6-90C2-1D123DDC393B}">
      <dsp:nvSpPr>
        <dsp:cNvPr id="0" name=""/>
        <dsp:cNvSpPr/>
      </dsp:nvSpPr>
      <dsp:spPr>
        <a:xfrm>
          <a:off x="2822150" y="1254302"/>
          <a:ext cx="682274" cy="68227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IRIs</a:t>
          </a:r>
        </a:p>
      </dsp:txBody>
      <dsp:txXfrm>
        <a:off x="2855456" y="1287608"/>
        <a:ext cx="615662" cy="615662"/>
      </dsp:txXfrm>
    </dsp:sp>
    <dsp:sp modelId="{D0827A5C-7C3E-43BB-BFF5-A67FC967E6AE}">
      <dsp:nvSpPr>
        <dsp:cNvPr id="0" name=""/>
        <dsp:cNvSpPr/>
      </dsp:nvSpPr>
      <dsp:spPr>
        <a:xfrm rot="14400000">
          <a:off x="3856220" y="1077518"/>
          <a:ext cx="40826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08266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8A90F6-DC62-4E36-AB4B-3F58BC359056}">
      <dsp:nvSpPr>
        <dsp:cNvPr id="0" name=""/>
        <dsp:cNvSpPr/>
      </dsp:nvSpPr>
      <dsp:spPr>
        <a:xfrm>
          <a:off x="3420194" y="218459"/>
          <a:ext cx="682274" cy="68227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Literals</a:t>
          </a:r>
        </a:p>
      </dsp:txBody>
      <dsp:txXfrm>
        <a:off x="3453500" y="251765"/>
        <a:ext cx="615662" cy="615662"/>
      </dsp:txXfrm>
    </dsp:sp>
    <dsp:sp modelId="{1F4A14F7-3BA7-435A-9FB8-DB4E39849413}">
      <dsp:nvSpPr>
        <dsp:cNvPr id="0" name=""/>
        <dsp:cNvSpPr/>
      </dsp:nvSpPr>
      <dsp:spPr>
        <a:xfrm rot="18000000">
          <a:off x="4454265" y="1077518"/>
          <a:ext cx="408266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408266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16AD0A0-0560-4CF2-8D24-19B83A0F3B84}">
      <dsp:nvSpPr>
        <dsp:cNvPr id="0" name=""/>
        <dsp:cNvSpPr/>
      </dsp:nvSpPr>
      <dsp:spPr>
        <a:xfrm>
          <a:off x="4616283" y="218459"/>
          <a:ext cx="682274" cy="68227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Blank Nodes</a:t>
          </a:r>
        </a:p>
      </dsp:txBody>
      <dsp:txXfrm>
        <a:off x="4649589" y="251765"/>
        <a:ext cx="615662" cy="615662"/>
      </dsp:txXfrm>
    </dsp:sp>
    <dsp:sp modelId="{B1A7FBE5-30D7-490E-A2E2-5767EB719C60}">
      <dsp:nvSpPr>
        <dsp:cNvPr id="0" name=""/>
        <dsp:cNvSpPr/>
      </dsp:nvSpPr>
      <dsp:spPr>
        <a:xfrm>
          <a:off x="4700513" y="1595439"/>
          <a:ext cx="513814" cy="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13814" y="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threePt" dir="t">
            <a:rot lat="0" lon="0" rev="7500000"/>
          </a:lightRig>
        </a:scene3d>
        <a:sp3d z="-40000"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64BB39-2D65-4443-866F-43A5095829E4}">
      <dsp:nvSpPr>
        <dsp:cNvPr id="0" name=""/>
        <dsp:cNvSpPr/>
      </dsp:nvSpPr>
      <dsp:spPr>
        <a:xfrm>
          <a:off x="5214327" y="1254302"/>
          <a:ext cx="682274" cy="68227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Triple Terms</a:t>
          </a:r>
        </a:p>
      </dsp:txBody>
      <dsp:txXfrm>
        <a:off x="5247633" y="1287608"/>
        <a:ext cx="615662" cy="615662"/>
      </dsp:txXfrm>
    </dsp:sp>
    <dsp:sp modelId="{3DB23C07-69BA-44B8-A060-D95C56F976FD}">
      <dsp:nvSpPr>
        <dsp:cNvPr id="0" name=""/>
        <dsp:cNvSpPr/>
      </dsp:nvSpPr>
      <dsp:spPr>
        <a:xfrm>
          <a:off x="3935952" y="3990924"/>
          <a:ext cx="846847" cy="84684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Multiple Graphs</a:t>
          </a:r>
        </a:p>
      </dsp:txBody>
      <dsp:txXfrm>
        <a:off x="3977292" y="4032264"/>
        <a:ext cx="764167" cy="7641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RadialCluster">
  <dgm:title val=""/>
  <dgm:desc val=""/>
  <dgm:catLst>
    <dgm:cat type="relationship" pri="19500"/>
    <dgm:cat type="cycle" pri="1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alg type="composite">
      <dgm:param type="ar" val="1.00"/>
    </dgm:alg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cnt="1 0" func="cnt" op="equ" val="1">
            <dgm:constrLst>
              <dgm:constr type="l" for="ch" forName="textCenter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r" for="ch" forName="cycle_1" refType="w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5" axis="ch ch" ptType="node node" cnt="1 0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6" axis="ch ch" ptType="node node" cnt="1 0" func="cnt" op="equ" val="3">
            <dgm:choose name="Name7">
              <dgm:if name="Name8" axis="ch ch ch" ptType="node node node" st="1 2 0" cnt="1 1 0" func="cnt" op="equ" val="1">
                <dgm:choose name="Name9">
                  <dgm:if name="Name10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12">
                <dgm:choose name="Name13">
                  <dgm:if name="Name14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15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r" for="ch" forName="cycle_2" refType="w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l" for="ch" forName="cycle_3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16" axis="ch ch" ptType="node node" cnt="1 0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r" for="ch" forName="cycle_2" refType="w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l" for="ch" forName="cycle_4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17" axis="ch ch" ptType="node node" cnt="1 0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r" for="ch" forName="cycle_3" refType="w" fact="0.89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l" for="ch" forName="cycle_4" refType="w" fact="0.11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18" axis="ch ch" ptType="node node" cnt="1 0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r" for="ch" forName="cycle_2" refType="w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r" for="ch" forName="cycle_3" refType="w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l" for="ch" forName="cycle_5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l" for="ch" forName="cycle_6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19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r" for="ch" forName="cycle_2" refType="w" fact="0.938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r" for="ch" forName="cycle_3" refType="w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r" for="ch" forName="cycle_4" refType="w" fact="0.8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l" for="ch" forName="cycle_5" refType="w" fact="0.2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l" for="ch" forName="cycle_6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l" for="ch" forName="cycle_7" refType="w" fact="0.062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if>
      <dgm:else name="Name20">
        <dgm:choose name="Name21">
          <dgm:if name="Name22" axis="ch ch" ptType="node node" func="cnt" op="equ" val="1">
            <dgm:constrLst>
              <dgm:constr type="r" for="ch" forName="textCenter" refType="w"/>
              <dgm:constr type="ctrY" for="ch" forName="textCenter" refType="h" fact="0.5"/>
              <dgm:constr type="w" for="ch" forName="textCenter" refType="w" fact="0.32"/>
              <dgm:constr type="h" for="ch" forName="textCenter" refType="w" refFor="ch" refForName="textCenter"/>
              <dgm:constr type="l" for="ch" forName="cycle_1"/>
              <dgm:constr type="ctrY" for="ch" forName="cycle_1" refType="h" fact="0.5"/>
              <dgm:constr type="w" for="ch" forName="cycle_1" refType="w" fact="0.56"/>
              <dgm:constr type="h" for="ch" forName="cycle_1" refType="h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userS" for="des" ptType="node" refType="w" refFor="ch" refForName="textCenter" fact="0.67"/>
            </dgm:constrLst>
          </dgm:if>
          <dgm:if name="Name23" axis="ch ch" ptType="node node" func="cnt" op="equ" val="2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5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/>
              <dgm:constr type="h" for="ch" forName="cycle_1" refType="h" fact="0.34"/>
              <dgm:constr type="ctrX" for="ch" forName="cycle_2" refType="w" fact="0.5"/>
              <dgm:constr type="b" for="ch" forName="cycle_2" refType="h"/>
              <dgm:constr type="w" for="ch" forName="cycle_2" refType="w"/>
              <dgm:constr type="h" for="ch" forName="cycle_2" refType="h" fact="0.34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userS" for="des" ptType="node" refType="w" refFor="ch" refForName="textCenter" fact="0.67"/>
            </dgm:constrLst>
          </dgm:if>
          <dgm:if name="Name24" axis="ch ch" ptType="node node" func="cnt" op="equ" val="3">
            <dgm:choose name="Name25">
              <dgm:if name="Name26" axis="ch ch ch" ptType="node node node" st="1 2 0" cnt="1 1 0" func="cnt" op="equ" val="1">
                <dgm:choose name="Name27">
                  <dgm:if name="Name28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29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 fact="0.85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if>
              <dgm:else name="Name30">
                <dgm:choose name="Name31">
                  <dgm:if name="Name32" axis="ch ch ch" ptType="node node node" st="1 3 0" cnt="1 1 0" func="cnt" op="equ" val="1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 fact="0.85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if>
                  <dgm:else name="Name33">
                    <dgm:constrLst>
                      <dgm:constr type="ctrX" for="ch" forName="textCenter" refType="w" fact="0.5"/>
                      <dgm:constr type="t" for="ch" forName="textCenter" refType="h" fact="0.436"/>
                      <dgm:constr type="w" for="ch" forName="textCenter" refType="w" fact="0.21"/>
                      <dgm:constr type="h" for="ch" forName="textCenter" refType="w" refFor="ch" refForName="textCenter"/>
                      <dgm:constr type="ctrX" for="ch" forName="cycle_1" refType="w" fact="0.5"/>
                      <dgm:constr type="t" for="ch" forName="cycle_1"/>
                      <dgm:constr type="w" for="ch" forName="cycle_1" refType="w" fact="0.61"/>
                      <dgm:constr type="h" for="ch" forName="cycle_1" refType="h" fact="0.36"/>
                      <dgm:constr type="diam" for="ch" forName="cycle_1" refType="w" fact="0.5"/>
                      <dgm:constr type="l" for="ch" forName="cycle_2"/>
                      <dgm:constr type="b" for="ch" forName="cycle_2" refType="h"/>
                      <dgm:constr type="w" for="ch" forName="cycle_2" refType="w" fact="0.46"/>
                      <dgm:constr type="h" for="ch" forName="cycle_2" refType="h" fact="0.54"/>
                      <dgm:constr type="diam" for="ch" forName="cycle_2" refType="w" fact="0.5"/>
                      <dgm:constr type="r" for="ch" forName="cycle_3" refType="w"/>
                      <dgm:constr type="b" for="ch" forName="cycle_3" refType="h"/>
                      <dgm:constr type="w" for="ch" forName="cycle_3" refType="w" fact="0.46"/>
                      <dgm:constr type="h" for="ch" forName="cycle_3" refType="h" fact="0.54"/>
                      <dgm:constr type="diam" for="ch" forName="cycle_3" refType="w" fact="0.5"/>
                      <dgm:constr type="primFontSz" for="ch" forName="textCenter" val="65"/>
                      <dgm:constr type="primFontSz" for="des" forName="childCenter1" val="65"/>
                      <dgm:constr type="primFontSz" for="des" forName="text1" op="equ" val="65"/>
                      <dgm:constr type="primFontSz" for="des" forName="childCenter2" refType="primFontSz" refFor="des" refForName="childCenter1" op="equ"/>
                      <dgm:constr type="primFontSz" for="des" forName="text2" refType="primFontSz" refFor="des" refForName="text1" op="equ"/>
                      <dgm:constr type="primFontSz" for="des" forName="childCenter3" refType="primFontSz" refFor="des" refForName="childCenter1" op="equ"/>
                      <dgm:constr type="primFontSz" for="des" forName="text3" refType="primFontSz" refFor="des" refForName="text1" op="equ"/>
                      <dgm:constr type="userS" for="des" ptType="node" refType="w" refFor="ch" refForName="textCenter" fact="0.67"/>
                    </dgm:constrLst>
                  </dgm:else>
                </dgm:choose>
              </dgm:else>
            </dgm:choose>
          </dgm:if>
          <dgm:if name="Name34" axis="ch ch" ptType="node node" func="cnt" op="equ" val="4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5"/>
              <dgm:constr type="h" for="ch" forName="cycle_1" refType="h" fact="0.33"/>
              <dgm:constr type="l" for="ch" forName="cycle_2"/>
              <dgm:constr type="ctrY" for="ch" forName="cycle_2" refType="h" fact="0.5"/>
              <dgm:constr type="w" for="ch" forName="cycle_2" refType="w" fact="0.33"/>
              <dgm:constr type="h" for="ch" forName="cycle_2" refType="h" fact="0.5"/>
              <dgm:constr type="ctrX" for="ch" forName="cycle_3" refType="w" fact="0.5"/>
              <dgm:constr type="b" for="ch" forName="cycle_3" refType="h"/>
              <dgm:constr type="w" for="ch" forName="cycle_3" refType="w" fact="0.5"/>
              <dgm:constr type="h" for="ch" forName="cycle_3" refType="h" fact="0.33"/>
              <dgm:constr type="r" for="ch" forName="cycle_4" refType="w"/>
              <dgm:constr type="ctrY" for="ch" forName="cycle_4" refType="h" fact="0.5"/>
              <dgm:constr type="w" for="ch" forName="cycle_4" refType="w" fact="0.33"/>
              <dgm:constr type="h" for="ch" forName="cycle_4" refType="h" fact="0.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userS" for="des" ptType="node" refType="w" refFor="ch" refForName="textCenter" fact="0.67"/>
            </dgm:constrLst>
          </dgm:if>
          <dgm:if name="Name35" axis="ch ch" ptType="node node" func="cnt" op="equ" val="5">
            <dgm:constrLst>
              <dgm:constr type="ctrX" for="ch" forName="textCenter" refType="w" fact="0.5"/>
              <dgm:constr type="t" for="ch" forName="textCenter" refType="h" fact="0.42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24"/>
              <dgm:constr type="w" for="ch" forName="cycle_2" refType="w" fact="0.33"/>
              <dgm:constr type="h" for="ch" forName="cycle_2" refType="w" refFor="ch" refForName="cycle_2"/>
              <dgm:constr type="l" for="ch" forName="cycle_3" refType="w" fact="0.11"/>
              <dgm:constr type="b" for="ch" forName="cycle_3" refType="h"/>
              <dgm:constr type="w" for="ch" forName="cycle_3" refType="w" fact="0.33"/>
              <dgm:constr type="h" for="ch" forName="cycle_3" refType="w" refFor="ch" refForName="cycle_3"/>
              <dgm:constr type="r" for="ch" forName="cycle_4" refType="w" fact="0.89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t" for="ch" forName="cycle_5" refType="h" fact="0.24"/>
              <dgm:constr type="w" for="ch" forName="cycle_5" refType="w" fact="0.33"/>
              <dgm:constr type="h" for="ch" forName="cycle_5" refType="w" refFor="ch" refForName="cycle_5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userS" for="des" ptType="node" refType="w" refFor="ch" refForName="textCenter" fact="0.67"/>
            </dgm:constrLst>
          </dgm:if>
          <dgm:if name="Name36" axis="ch ch" ptType="node node" func="cnt" op="equ" val="6">
            <dgm:constrLst>
              <dgm:constr type="ctrX" for="ch" forName="textCenter" refType="w" fact="0.5"/>
              <dgm:constr type="ctrY" for="ch" forName="textCenter" refType="h" fact="0.5"/>
              <dgm:constr type="w" for="ch" forName="textCenter" refType="w" fact="0.2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33"/>
              <dgm:constr type="h" for="ch" forName="cycle_1" refType="w" refFor="ch" refForName="cycle_1"/>
              <dgm:constr type="l" for="ch" forName="cycle_2"/>
              <dgm:constr type="t" for="ch" forName="cycle_2" refType="h" fact="0.17"/>
              <dgm:constr type="w" for="ch" forName="cycle_2" refType="w" fact="0.33"/>
              <dgm:constr type="h" for="ch" forName="cycle_2" refType="w" refFor="ch" refForName="cycle_2"/>
              <dgm:constr type="l" for="ch" forName="cycle_3"/>
              <dgm:constr type="b" for="ch" forName="cycle_3" refType="h" fact="0.83"/>
              <dgm:constr type="w" for="ch" forName="cycle_3" refType="w" fact="0.33"/>
              <dgm:constr type="h" for="ch" forName="cycle_3" refType="w" refFor="ch" refForName="cycle_3"/>
              <dgm:constr type="ctrX" for="ch" forName="cycle_4" refType="w" fact="0.5"/>
              <dgm:constr type="b" for="ch" forName="cycle_4" refType="h"/>
              <dgm:constr type="w" for="ch" forName="cycle_4" refType="w" fact="0.33"/>
              <dgm:constr type="h" for="ch" forName="cycle_4" refType="w" refFor="ch" refForName="cycle_4"/>
              <dgm:constr type="r" for="ch" forName="cycle_5" refType="w"/>
              <dgm:constr type="b" for="ch" forName="cycle_5" refType="h" fact="0.83"/>
              <dgm:constr type="w" for="ch" forName="cycle_5" refType="w" fact="0.33"/>
              <dgm:constr type="h" for="ch" forName="cycle_5" refType="w" refFor="ch" refForName="cycle_5"/>
              <dgm:constr type="r" for="ch" forName="cycle_6" refType="w"/>
              <dgm:constr type="t" for="ch" forName="cycle_6" refType="h" fact="0.17"/>
              <dgm:constr type="w" for="ch" forName="cycle_6" refType="w" fact="0.33"/>
              <dgm:constr type="h" for="ch" forName="cycle_6" refType="w" refFor="ch" refForName="cycle_6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userS" for="des" ptType="node" refType="w" refFor="ch" refForName="textCenter" fact="0.67"/>
            </dgm:constrLst>
          </dgm:if>
          <dgm:else name="Name37">
            <dgm:constrLst>
              <dgm:constr type="ctrX" for="ch" forName="textCenter" refType="w" fact="0.5"/>
              <dgm:constr type="t" for="ch" forName="textCenter" refType="h" fact="0.444"/>
              <dgm:constr type="w" for="ch" forName="textCenter" refType="w" fact="0.167"/>
              <dgm:constr type="h" for="ch" forName="textCenter" refType="w" refFor="ch" refForName="textCenter"/>
              <dgm:constr type="ctrX" for="ch" forName="cycle_1" refType="w" fact="0.5"/>
              <dgm:constr type="t" for="ch" forName="cycle_1"/>
              <dgm:constr type="w" for="ch" forName="cycle_1" refType="w" fact="0.263"/>
              <dgm:constr type="h" for="ch" forName="cycle_1" refType="w" refFor="ch" refForName="cycle_1"/>
              <dgm:constr type="l" for="ch" forName="cycle_2" refType="w" fact="0.062"/>
              <dgm:constr type="t" for="ch" forName="cycle_2" refType="h" fact="0.141"/>
              <dgm:constr type="w" for="ch" forName="cycle_2" refType="w" fact="0.263"/>
              <dgm:constr type="h" for="ch" forName="cycle_2" refType="w" refFor="ch" refForName="cycle_2"/>
              <dgm:constr type="l" for="ch" forName="cycle_3"/>
              <dgm:constr type="b" for="ch" forName="cycle_3" refType="h" fact="0.74"/>
              <dgm:constr type="w" for="ch" forName="cycle_3" refType="w" fact="0.263"/>
              <dgm:constr type="h" for="ch" forName="cycle_3" refType="w" refFor="ch" refForName="cycle_3"/>
              <dgm:constr type="l" for="ch" forName="cycle_4" refType="w" fact="0.2"/>
              <dgm:constr type="b" for="ch" forName="cycle_4" refType="h"/>
              <dgm:constr type="w" for="ch" forName="cycle_4" refType="w" fact="0.263"/>
              <dgm:constr type="h" for="ch" forName="cycle_4" refType="w" refFor="ch" refForName="cycle_4"/>
              <dgm:constr type="r" for="ch" forName="cycle_5" refType="w" fact="0.8"/>
              <dgm:constr type="b" for="ch" forName="cycle_5" refType="h"/>
              <dgm:constr type="w" for="ch" forName="cycle_5" refType="w" fact="0.263"/>
              <dgm:constr type="h" for="ch" forName="cycle_5" refType="w" refFor="ch" refForName="cycle_5"/>
              <dgm:constr type="r" for="ch" forName="cycle_6" refType="w"/>
              <dgm:constr type="b" for="ch" forName="cycle_6" refType="h" fact="0.74"/>
              <dgm:constr type="w" for="ch" forName="cycle_6" refType="w" fact="0.263"/>
              <dgm:constr type="h" for="ch" forName="cycle_6" refType="w" refFor="ch" refForName="cycle_6"/>
              <dgm:constr type="r" for="ch" forName="cycle_7" refType="w" fact="0.938"/>
              <dgm:constr type="t" for="ch" forName="cycle_7" refType="h" fact="0.141"/>
              <dgm:constr type="w" for="ch" forName="cycle_7" refType="w" fact="0.263"/>
              <dgm:constr type="h" for="ch" forName="cycle_7" refType="w" refFor="ch" refForName="cycle_7"/>
              <dgm:constr type="primFontSz" for="ch" forName="textCenter" val="65"/>
              <dgm:constr type="primFontSz" for="des" forName="childCenter1" val="65"/>
              <dgm:constr type="primFontSz" for="des" forName="text1" op="equ" val="65"/>
              <dgm:constr type="primFontSz" for="des" forName="childCenter2" refType="primFontSz" refFor="des" refForName="childCenter1" op="equ"/>
              <dgm:constr type="primFontSz" for="des" forName="text2" refType="primFontSz" refFor="des" refForName="text1" op="equ"/>
              <dgm:constr type="primFontSz" for="des" forName="childCenter3" refType="primFontSz" refFor="des" refForName="childCenter1" op="equ"/>
              <dgm:constr type="primFontSz" for="des" forName="text3" refType="primFontSz" refFor="des" refForName="text1" op="equ"/>
              <dgm:constr type="primFontSz" for="des" forName="childCenter4" refType="primFontSz" refFor="des" refForName="childCenter1" op="equ"/>
              <dgm:constr type="primFontSz" for="des" forName="text4" refType="primFontSz" refFor="des" refForName="text1" op="equ"/>
              <dgm:constr type="primFontSz" for="des" forName="childCenter5" refType="primFontSz" refFor="des" refForName="childCenter1" op="equ"/>
              <dgm:constr type="primFontSz" for="des" forName="text5" refType="primFontSz" refFor="des" refForName="text1" op="equ"/>
              <dgm:constr type="primFontSz" for="des" forName="childCenter6" refType="primFontSz" refFor="des" refForName="childCenter1" op="equ"/>
              <dgm:constr type="primFontSz" for="des" forName="text6" refType="primFontSz" refFor="des" refForName="text1" op="equ"/>
              <dgm:constr type="primFontSz" for="des" forName="childCenter7" refType="primFontSz" refFor="des" refForName="childCenter1" op="equ"/>
              <dgm:constr type="primFontSz" for="des" forName="text7" refType="primFontSz" refFor="des" refForName="text1" op="equ"/>
              <dgm:constr type="userS" for="des" ptType="node" refType="w" refFor="ch" refForName="textCenter" fact="0.67"/>
            </dgm:constrLst>
          </dgm:else>
        </dgm:choose>
      </dgm:else>
    </dgm:choose>
    <dgm:forEach name="Name38" axis="ch" ptType="node" cnt="1">
      <dgm:choose name="Name39">
        <dgm:if name="Name40" axis="des" func="maxDepth" op="lte" val="1">
          <dgm:layoutNode name="singleCycle">
            <dgm:choose name="Name41">
              <dgm:if name="Name42" axis="ch" ptType="node" func="cnt" op="equ" val="1">
                <dgm:choose name="Name43">
                  <dgm:if name="Name44" func="var" arg="dir" op="equ" val="norm">
                    <dgm:alg type="cycle">
                      <dgm:param type="stAng" val="90"/>
                      <dgm:param type="ctrShpMap" val="fNode"/>
                    </dgm:alg>
                  </dgm:if>
                  <dgm:else name="Name45">
                    <dgm:alg type="cycle">
                      <dgm:param type="stAng" val="-90"/>
                      <dgm:param type="spanAng" val="-360"/>
                      <dgm:param type="ctrShpMap" val="fNode"/>
                    </dgm:alg>
                  </dgm:else>
                </dgm:choose>
              </dgm:if>
              <dgm:else name="Name46">
                <dgm:choose name="Name47">
                  <dgm:if name="Name48" func="var" arg="dir" op="equ" val="norm">
                    <dgm:alg type="cycle">
                      <dgm:param type="ctrShpMap" val="fNode"/>
                    </dgm:alg>
                  </dgm:if>
                  <dgm:else name="Name49">
                    <dgm:alg type="cycle">
                      <dgm:param type="spanAng" val="-360"/>
                      <dgm:param type="ctrShpMap" val="fNode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hoose name="Name50">
              <dgm:if name="Name51" axis="ch" ptType="node" func="cnt" op="equ" val="0">
                <dgm:constrLst>
                  <dgm:constr type="w" for="ch" forName="singleCenter" refType="w"/>
                  <dgm:constr type="h" for="ch" forName="singleCenter" refType="w" refFor="ch" refForName="singleCenter"/>
                </dgm:constrLst>
              </dgm:if>
              <dgm:if name="Name52" axis="ch" ptType="node" func="cnt" op="equ" val="1">
                <dgm:constrLst>
                  <dgm:constr type="w" for="ch" forName="singleCenter" refType="w" fact="0.5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if>
              <dgm:else name="Name53">
                <dgm:constrLst>
                  <dgm:constr type="w" for="ch" forName="singleCenter" refType="w" fact="0.3"/>
                  <dgm:constr type="h" for="ch" forName="singleCenter" refType="w" refFor="ch" refForName="singleCenter"/>
                  <dgm:constr type="userS" for="ch" ptType="node" refType="w" refFor="ch" refForName="singleCenter" fact="0.67"/>
                </dgm:constrLst>
              </dgm:else>
            </dgm:choose>
            <dgm:layoutNode name="singleCenter" styleLbl="node1">
              <dgm:varLst>
                <dgm:chMax val="7"/>
                <dgm:chPref val="7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self" ptType="node"/>
              <dgm:constrLst>
                <dgm:constr type="tMarg" refType="primFontSz" fact="0.2"/>
                <dgm:constr type="bMarg" refType="primFontSz" fact="0.2"/>
                <dgm:constr type="lMarg" refType="primFontSz" fact="0.2"/>
                <dgm:constr type="rMarg" refType="primFontSz" fact="0.2"/>
              </dgm:constrLst>
              <dgm:ruleLst>
                <dgm:rule type="primFontSz" val="5" fact="NaN" max="NaN"/>
              </dgm:ruleLst>
            </dgm:layoutNode>
            <dgm:forEach name="Name54" axis="ch" cnt="21">
              <dgm:forEach name="Name55" axis="self" ptType="parTrans">
                <dgm:layoutNode name="Name56">
                  <dgm:alg type="conn">
                    <dgm:param type="dim" val="1D"/>
                    <dgm:param type="begPts" val="auto"/>
                    <dgm:param type="endPts" val="auto"/>
                    <dgm:param type="begSty" val="noArr"/>
                    <dgm:param type="endSty" val="noArr"/>
                  </dgm:alg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forEach name="Name57" axis="self" ptType="node">
                <dgm:layoutNode name="text0" styleLbl="node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/>
                  </dgm:shape>
                  <dgm:presOf axis="desOrSelf" ptType="node"/>
                  <dgm:constrLst>
                    <dgm:constr type="userS"/>
                    <dgm:constr type="w" refType="userS"/>
                    <dgm:constr type="h" refType="w"/>
                    <dgm:constr type="tMarg" refType="primFontSz" fact="0.2"/>
                    <dgm:constr type="bMarg" refType="primFontSz" fact="0.2"/>
                    <dgm:constr type="lMarg" refType="primFontSz" fact="0.2"/>
                    <dgm:constr type="rMarg" refType="primFontSz" fact="0.2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if>
        <dgm:else name="Name58">
          <dgm:layoutNode name="textCenter" styleLbl="node1">
            <dgm:alg type="tx"/>
            <dgm:shape xmlns:r="http://schemas.openxmlformats.org/officeDocument/2006/relationships" type="roundRect" r:blip="">
              <dgm:adjLst/>
            </dgm:shape>
            <dgm:presOf axis="self" ptType="node"/>
            <dgm:constrLst>
              <dgm:constr type="tMarg" refType="primFontSz" fact="0.2"/>
              <dgm:constr type="bMarg" refType="primFontSz" fact="0.2"/>
              <dgm:constr type="lMarg" refType="primFontSz" fact="0.2"/>
              <dgm:constr type="rMarg" refType="primFontSz" fact="0.2"/>
            </dgm:constrLst>
            <dgm:ruleLst>
              <dgm:rule type="primFontSz" val="5" fact="NaN" max="NaN"/>
            </dgm:ruleLst>
          </dgm:layoutNode>
          <dgm:choose name="Name59">
            <dgm:if name="Name60" axis="ch" ptType="node" func="cnt" op="gte" val="1">
              <dgm:layoutNode name="cycle_1">
                <dgm:choose name="Name61">
                  <dgm:if name="Name62" func="var" arg="dir" op="equ" val="norm">
                    <dgm:choose name="Name63">
                      <dgm:if name="Name64" axis="ch" ptType="node" func="cnt" op="equ" val="1">
                        <dgm:choose name="Name65">
                          <dgm:if name="Name66" axis="ch ch" ptType="node node" st="1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67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68">
                            <dgm:alg type="cycle">
                              <dgm:param type="ctrShpMap" val="fNode"/>
                              <dgm:param type="stAng" val="0"/>
                              <dgm:param type="spanAng" val="180"/>
                            </dgm:alg>
                          </dgm:else>
                        </dgm:choose>
                      </dgm:if>
                      <dgm:if name="Name69" axis="ch" ptType="node" func="cnt" op="equ" val="2">
                        <dgm:choose name="Name70">
                          <dgm:if name="Name7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3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4" axis="ch" ptType="node" func="cnt" op="equ" val="3">
                        <dgm:choose name="Name75">
                          <dgm:if name="Name7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7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78">
                            <dgm:alg type="cycle">
                              <dgm:param type="ctrShpMap" val="fNode"/>
                              <dgm:param type="stAng" val="270"/>
                              <dgm:param type="spanAng" val="180"/>
                            </dgm:alg>
                          </dgm:else>
                        </dgm:choose>
                      </dgm:if>
                      <dgm:if name="Name79" axis="ch" ptType="node" func="cnt" op="equ" val="4">
                        <dgm:choose name="Name80">
                          <dgm:if name="Name8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3">
                            <dgm:alg type="cycle">
                              <dgm:param type="ctrShpMap" val="fNode"/>
                              <dgm:param type="stAng" val="292.5"/>
                              <dgm:param type="spanAng" val="135"/>
                            </dgm:alg>
                          </dgm:else>
                        </dgm:choose>
                      </dgm:if>
                      <dgm:if name="Name84" axis="ch" ptType="node" func="cnt" op="equ" val="5">
                        <dgm:choose name="Name85">
                          <dgm:if name="Name8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8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8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89" axis="ch" ptType="node" func="cnt" op="equ" val="6">
                        <dgm:choose name="Name90">
                          <dgm:if name="Name91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2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94" axis="ch" ptType="node" func="cnt" op="gte" val="7">
                        <dgm:choose name="Name95">
                          <dgm:if name="Name96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97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90"/>
                            </dgm:alg>
                          </dgm:if>
                          <dgm:else name="Name9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99"/>
                    </dgm:choose>
                  </dgm:if>
                  <dgm:else name="Name100">
                    <dgm:choose name="Name101">
                      <dgm:if name="Name102" axis="ch" ptType="node" func="cnt" op="equ" val="1">
                        <dgm:choose name="Name103">
                          <dgm:if name="Name104" axis="ch ch" ptType="node node" st="1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05" axis="ch ch" ptType="node node" st="1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06">
                            <dgm:alg type="cycle">
                              <dgm:param type="ctrShpMap" val="fNode"/>
                              <dgm:param type="stAng" val="0"/>
                              <dgm:param type="spanAng" val="-180"/>
                            </dgm:alg>
                          </dgm:else>
                        </dgm:choose>
                      </dgm:if>
                      <dgm:if name="Name107" axis="ch" ptType="node" func="cnt" op="equ" val="2">
                        <dgm:choose name="Name108">
                          <dgm:if name="Name10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1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2" axis="ch" ptType="node" func="cnt" op="equ" val="3">
                        <dgm:choose name="Name113">
                          <dgm:if name="Name11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1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16">
                            <dgm:alg type="cycle">
                              <dgm:param type="ctrShpMap" val="fNode"/>
                              <dgm:param type="stAng" val="90"/>
                              <dgm:param type="spanAng" val="-180"/>
                            </dgm:alg>
                          </dgm:else>
                        </dgm:choose>
                      </dgm:if>
                      <dgm:if name="Name117" axis="ch" ptType="node" func="cnt" op="equ" val="4">
                        <dgm:choose name="Name118">
                          <dgm:if name="Name11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1">
                            <dgm:alg type="cycle">
                              <dgm:param type="ctrShpMap" val="fNode"/>
                              <dgm:param type="stAng" val="67.5"/>
                              <dgm:param type="spanAng" val="-135"/>
                            </dgm:alg>
                          </dgm:else>
                        </dgm:choose>
                      </dgm:if>
                      <dgm:if name="Name122" axis="ch" ptType="node" func="cnt" op="equ" val="5">
                        <dgm:choose name="Name123">
                          <dgm:if name="Name12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2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2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27" axis="ch" ptType="node" func="cnt" op="equ" val="6">
                        <dgm:choose name="Name128">
                          <dgm:if name="Name129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0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132" axis="ch" ptType="node" func="cnt" op="gte" val="7">
                        <dgm:choose name="Name133">
                          <dgm:if name="Name134" axis="ch ch" ptType="node node" st="1 1" cnt="1 0" func="cnt" op="equ" val="1">
                            <dgm:alg type="cycle">
                              <dgm:param type="ctrShpMap" val="fNode"/>
                              <dgm:param type="stAng" val="0"/>
                            </dgm:alg>
                          </dgm:if>
                          <dgm:if name="Name135" axis="ch ch" ptType="node node" st="1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-90"/>
                            </dgm:alg>
                          </dgm:if>
                          <dgm:else name="Name13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137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138" axis="ch" ptType="node" cnt="1">
                  <dgm:layoutNode name="childCenter1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139" axis="ch">
                    <dgm:forEach name="Name140" axis="self" ptType="parTrans">
                      <dgm:layoutNode name="Name141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142" axis="self" ptType="node">
                      <dgm:layoutNode name="text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143" axis="ch" ptType="parTrans" cnt="1">
                <dgm:layoutNode name="Name144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1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145"/>
          </dgm:choose>
          <dgm:choose name="Name146">
            <dgm:if name="Name147" axis="ch" ptType="node" func="cnt" op="gte" val="2">
              <dgm:layoutNode name="cycle_2">
                <dgm:choose name="Name148">
                  <dgm:if name="Name149" func="var" arg="dir" op="equ" val="norm">
                    <dgm:choose name="Name150">
                      <dgm:if name="Name151" axis="ch" ptType="node" func="cnt" op="equ" val="2">
                        <dgm:choose name="Name152">
                          <dgm:if name="Name153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54" axis="ch ch" ptType="node node" st="2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155">
                            <dgm:alg type="cycle">
                              <dgm:param type="ctrShpMap" val="fNode"/>
                              <dgm:param type="stAng" val="90"/>
                              <dgm:param type="spanAng" val="180"/>
                            </dgm:alg>
                          </dgm:else>
                        </dgm:choose>
                      </dgm:if>
                      <dgm:if name="Name156" axis="ch" ptType="node" func="cnt" op="equ" val="3">
                        <dgm:choose name="Name157">
                          <dgm:if name="Name158" axis="ch ch" ptType="node node" st="2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159" axis="ch ch" ptType="node node" st="2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  <dgm:param type="horzAlign" val="r"/>
                              <dgm:param type="vertAlign" val="b"/>
                            </dgm:alg>
                          </dgm:if>
                          <dgm:else name="Name160">
                            <dgm:alg type="cycle">
                              <dgm:param type="ctrShpMap" val="fNode"/>
                              <dgm:param type="stAng" val="30"/>
                              <dgm:param type="spanAng" val="180"/>
                            </dgm:alg>
                          </dgm:else>
                        </dgm:choose>
                      </dgm:if>
                      <dgm:if name="Name161" axis="ch" ptType="node" func="cnt" op="equ" val="4">
                        <dgm:choose name="Name162">
                          <dgm:if name="Name163" axis="ch ch" ptType="node node" st="2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164" axis="ch ch" ptType="node node" st="2 1" cnt="1 0" func="cnt" op="equ" val="2">
                            <dgm:alg type="cycle">
                              <dgm:param type="ctrShpMap" val="fNode"/>
                              <dgm:param type="stAng" val="45"/>
                              <dgm:param type="spanAng" val="90"/>
                            </dgm:alg>
                          </dgm:if>
                          <dgm:else name="Name165">
                            <dgm:alg type="cycle">
                              <dgm:param type="ctrShpMap" val="fNode"/>
                              <dgm:param type="stAng" val="22.5"/>
                              <dgm:param type="spanAng" val="135"/>
                            </dgm:alg>
                          </dgm:else>
                        </dgm:choose>
                      </dgm:if>
                      <dgm:if name="Name166" axis="ch" ptType="node" func="cnt" op="equ" val="5">
                        <dgm:choose name="Name167">
                          <dgm:if name="Name168" axis="ch ch" ptType="node node" st="2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169" axis="ch ch" ptType="node node" st="2 1" cnt="1 0" func="cnt" op="equ" val="2">
                            <dgm:alg type="cycle">
                              <dgm:param type="ctrShpMap" val="fNode"/>
                              <dgm:param type="stAng" val="27"/>
                              <dgm:param type="spanAng" val="90"/>
                            </dgm:alg>
                          </dgm:if>
                          <dgm:else name="Name17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1" axis="ch" ptType="node" func="cnt" op="equ" val="6">
                        <dgm:choose name="Name172">
                          <dgm:if name="Name173" axis="ch ch" ptType="node node" st="2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174" axis="ch ch" ptType="node node" st="2 1" cnt="1 0" func="cnt" op="equ" val="2">
                            <dgm:alg type="cycle">
                              <dgm:param type="ctrShpMap" val="fNode"/>
                              <dgm:param type="stAng" val="15"/>
                              <dgm:param type="spanAng" val="90"/>
                            </dgm:alg>
                          </dgm:if>
                          <dgm:else name="Name175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176" axis="ch" ptType="node" func="cnt" op="gte" val="7">
                        <dgm:choose name="Name177">
                          <dgm:if name="Name178" axis="ch ch" ptType="node node" st="2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179" axis="ch ch" ptType="node node" st="2 1" cnt="1 0" func="cnt" op="equ" val="2">
                            <dgm:alg type="cycle">
                              <dgm:param type="ctrShpMap" val="fNode"/>
                              <dgm:param type="stAng" val="6"/>
                              <dgm:param type="spanAng" val="90"/>
                            </dgm:alg>
                          </dgm:if>
                          <dgm:else name="Name18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181"/>
                    </dgm:choose>
                  </dgm:if>
                  <dgm:else name="Name182">
                    <dgm:choose name="Name183">
                      <dgm:if name="Name184" axis="ch" ptType="node" func="cnt" op="equ" val="2">
                        <dgm:choose name="Name185">
                          <dgm:if name="Name186" axis="ch ch" ptType="node node" st="2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187" axis="ch ch" ptType="node node" st="2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188">
                            <dgm:alg type="cycle">
                              <dgm:param type="ctrShpMap" val="fNode"/>
                              <dgm:param type="stAng" val="270"/>
                              <dgm:param type="spanAng" val="-180"/>
                            </dgm:alg>
                          </dgm:else>
                        </dgm:choose>
                      </dgm:if>
                      <dgm:if name="Name189" axis="ch" ptType="node" func="cnt" op="equ" val="3">
                        <dgm:choose name="Name190">
                          <dgm:if name="Name191" axis="ch ch" ptType="node node" st="2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192" axis="ch ch" ptType="node node" st="2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  <dgm:param type="horzAlign" val="l"/>
                              <dgm:param type="vertAlign" val="b"/>
                            </dgm:alg>
                          </dgm:if>
                          <dgm:else name="Name193">
                            <dgm:alg type="cycle">
                              <dgm:param type="ctrShpMap" val="fNode"/>
                              <dgm:param type="stAng" val="330"/>
                              <dgm:param type="spanAng" val="-180"/>
                            </dgm:alg>
                          </dgm:else>
                        </dgm:choose>
                      </dgm:if>
                      <dgm:if name="Name194" axis="ch" ptType="node" func="cnt" op="equ" val="4">
                        <dgm:choose name="Name195">
                          <dgm:if name="Name196" axis="ch ch" ptType="node node" st="2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197" axis="ch ch" ptType="node node" st="2 1" cnt="1 0" func="cnt" op="equ" val="2">
                            <dgm:alg type="cycle">
                              <dgm:param type="ctrShpMap" val="fNode"/>
                              <dgm:param type="stAng" val="315"/>
                              <dgm:param type="spanAng" val="-90"/>
                            </dgm:alg>
                          </dgm:if>
                          <dgm:else name="Name198">
                            <dgm:alg type="cycle">
                              <dgm:param type="ctrShpMap" val="fNode"/>
                              <dgm:param type="stAng" val="337.5"/>
                              <dgm:param type="spanAng" val="-135"/>
                            </dgm:alg>
                          </dgm:else>
                        </dgm:choose>
                      </dgm:if>
                      <dgm:if name="Name199" axis="ch" ptType="node" func="cnt" op="equ" val="5">
                        <dgm:choose name="Name200">
                          <dgm:if name="Name201" axis="ch ch" ptType="node node" st="2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202" axis="ch ch" ptType="node node" st="2 1" cnt="1 0" func="cnt" op="equ" val="2">
                            <dgm:alg type="cycle">
                              <dgm:param type="ctrShpMap" val="fNode"/>
                              <dgm:param type="stAng" val="333"/>
                              <dgm:param type="spanAng" val="-90"/>
                            </dgm:alg>
                          </dgm:if>
                          <dgm:else name="Name20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4" axis="ch" ptType="node" func="cnt" op="equ" val="6">
                        <dgm:choose name="Name205">
                          <dgm:if name="Name206" axis="ch ch" ptType="node node" st="2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207" axis="ch ch" ptType="node node" st="2 1" cnt="1 0" func="cnt" op="equ" val="2">
                            <dgm:alg type="cycle">
                              <dgm:param type="ctrShpMap" val="fNode"/>
                              <dgm:param type="stAng" val="345"/>
                              <dgm:param type="spanAng" val="-90"/>
                            </dgm:alg>
                          </dgm:if>
                          <dgm:else name="Name20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09" axis="ch" ptType="node" func="cnt" op="gte" val="7">
                        <dgm:choose name="Name210">
                          <dgm:if name="Name211" axis="ch ch" ptType="node node" st="2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212" axis="ch ch" ptType="node node" st="2 1" cnt="1 0" func="cnt" op="equ" val="2">
                            <dgm:alg type="cycle">
                              <dgm:param type="ctrShpMap" val="fNode"/>
                              <dgm:param type="stAng" val="353"/>
                              <dgm:param type="spanAng" val="-90"/>
                            </dgm:alg>
                          </dgm:if>
                          <dgm:else name="Name213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14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15" axis="ch" ptType="node" st="2" cnt="1">
                  <dgm:layoutNode name="childCenter2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16" axis="ch">
                    <dgm:forEach name="Name217" axis="self" ptType="parTrans">
                      <dgm:layoutNode name="Name218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19" axis="self" ptType="node">
                      <dgm:layoutNode name="text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20" axis="ch" ptType="parTrans" st="2" cnt="1">
                <dgm:layoutNode name="Name221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22"/>
          </dgm:choose>
          <dgm:choose name="Name223">
            <dgm:if name="Name224" axis="ch" ptType="node" func="cnt" op="gte" val="3">
              <dgm:layoutNode name="cycle_3">
                <dgm:choose name="Name225">
                  <dgm:if name="Name226" func="var" arg="dir" op="equ" val="norm">
                    <dgm:choose name="Name227">
                      <dgm:if name="Name228" axis="ch" ptType="node" func="cnt" op="equ" val="3">
                        <dgm:choose name="Name229">
                          <dgm:if name="Name230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  <dgm:param type="horzAlign" val="l"/>
                              <dgm:param type="vertAlign" val="b"/>
                            </dgm:alg>
                          </dgm:if>
                          <dgm:if name="Name231" axis="ch ch" ptType="node node" st="3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  <dgm:param type="horzAlign" val="l"/>
                              <dgm:param type="vertAlign" val="b"/>
                            </dgm:alg>
                          </dgm:if>
                          <dgm:else name="Name232">
                            <dgm:alg type="cycle">
                              <dgm:param type="ctrShpMap" val="fNode"/>
                              <dgm:param type="stAng" val="150"/>
                              <dgm:param type="spanAng" val="180"/>
                            </dgm:alg>
                          </dgm:else>
                        </dgm:choose>
                      </dgm:if>
                      <dgm:if name="Name233" axis="ch" ptType="node" func="cnt" op="equ" val="4">
                        <dgm:choose name="Name234">
                          <dgm:if name="Name235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36" axis="ch ch" ptType="node node" st="3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237">
                            <dgm:alg type="cycle">
                              <dgm:param type="ctrShpMap" val="fNode"/>
                              <dgm:param type="stAng" val="112.5"/>
                              <dgm:param type="spanAng" val="135"/>
                            </dgm:alg>
                          </dgm:else>
                        </dgm:choose>
                      </dgm:if>
                      <dgm:if name="Name238" axis="ch" ptType="node" func="cnt" op="equ" val="5">
                        <dgm:choose name="Name239">
                          <dgm:if name="Name240" axis="ch ch" ptType="node node" st="3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241" axis="ch ch" ptType="node node" st="3 1" cnt="1 0" func="cnt" op="equ" val="2">
                            <dgm:alg type="cycle">
                              <dgm:param type="ctrShpMap" val="fNode"/>
                              <dgm:param type="stAng" val="99"/>
                              <dgm:param type="spanAng" val="90"/>
                            </dgm:alg>
                          </dgm:if>
                          <dgm:else name="Name24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3" axis="ch" ptType="node" func="cnt" op="equ" val="6">
                        <dgm:choose name="Name244">
                          <dgm:if name="Name245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246" axis="ch ch" ptType="node node" st="3 1" cnt="1 0" func="cnt" op="equ" val="2">
                            <dgm:alg type="cycle">
                              <dgm:param type="ctrShpMap" val="fNode"/>
                              <dgm:param type="stAng" val="75"/>
                              <dgm:param type="spanAng" val="90"/>
                            </dgm:alg>
                          </dgm:if>
                          <dgm:else name="Name247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248" axis="ch" ptType="node" func="cnt" op="gte" val="7">
                        <dgm:choose name="Name249">
                          <dgm:if name="Name250" axis="ch ch" ptType="node node" st="3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251" axis="ch ch" ptType="node node" st="3 1" cnt="1 0" func="cnt" op="equ" val="2">
                            <dgm:alg type="cycle">
                              <dgm:param type="ctrShpMap" val="fNode"/>
                              <dgm:param type="stAng" val="57"/>
                              <dgm:param type="spanAng" val="90"/>
                            </dgm:alg>
                          </dgm:if>
                          <dgm:else name="Name252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253"/>
                    </dgm:choose>
                  </dgm:if>
                  <dgm:else name="Name254">
                    <dgm:choose name="Name255">
                      <dgm:if name="Name256" axis="ch" ptType="node" func="cnt" op="equ" val="3">
                        <dgm:choose name="Name257">
                          <dgm:if name="Name258" axis="ch ch" ptType="node node" st="3 1" cnt="1 0" func="cnt" op="equ" val="1">
                            <dgm:alg type="cycle">
                              <dgm:param type="ctrShpMap" val="fNode"/>
                              <dgm:param type="stAng" val="120"/>
                              <dgm:param type="horzAlign" val="r"/>
                              <dgm:param type="vertAlign" val="b"/>
                            </dgm:alg>
                          </dgm:if>
                          <dgm:if name="Name259" axis="ch ch" ptType="node node" st="3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  <dgm:param type="horzAlign" val="r"/>
                              <dgm:param type="vertAlign" val="b"/>
                            </dgm:alg>
                          </dgm:if>
                          <dgm:else name="Name260">
                            <dgm:alg type="cycle">
                              <dgm:param type="ctrShpMap" val="fNode"/>
                              <dgm:param type="stAng" val="210"/>
                              <dgm:param type="spanAng" val="-180"/>
                            </dgm:alg>
                          </dgm:else>
                        </dgm:choose>
                      </dgm:if>
                      <dgm:if name="Name261" axis="ch" ptType="node" func="cnt" op="equ" val="4">
                        <dgm:choose name="Name262">
                          <dgm:if name="Name263" axis="ch ch" ptType="node node" st="3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264" axis="ch ch" ptType="node node" st="3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265">
                            <dgm:alg type="cycle">
                              <dgm:param type="ctrShpMap" val="fNode"/>
                              <dgm:param type="stAng" val="247.5"/>
                              <dgm:param type="spanAng" val="-135"/>
                            </dgm:alg>
                          </dgm:else>
                        </dgm:choose>
                      </dgm:if>
                      <dgm:if name="Name266" axis="ch" ptType="node" func="cnt" op="equ" val="5">
                        <dgm:choose name="Name267">
                          <dgm:if name="Name268" axis="ch ch" ptType="node node" st="3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269" axis="ch ch" ptType="node node" st="3 1" cnt="1 0" func="cnt" op="equ" val="2">
                            <dgm:alg type="cycle">
                              <dgm:param type="ctrShpMap" val="fNode"/>
                              <dgm:param type="stAng" val="261"/>
                              <dgm:param type="spanAng" val="-90"/>
                            </dgm:alg>
                          </dgm:if>
                          <dgm:else name="Name27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1" axis="ch" ptType="node" func="cnt" op="equ" val="6">
                        <dgm:choose name="Name272">
                          <dgm:if name="Name273" axis="ch ch" ptType="node node" st="3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274" axis="ch ch" ptType="node node" st="3 1" cnt="1 0" func="cnt" op="equ" val="2">
                            <dgm:alg type="cycle">
                              <dgm:param type="ctrShpMap" val="fNode"/>
                              <dgm:param type="stAng" val="285"/>
                              <dgm:param type="spanAng" val="-90"/>
                            </dgm:alg>
                          </dgm:if>
                          <dgm:else name="Name275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276" axis="ch" ptType="node" func="cnt" op="gte" val="7">
                        <dgm:choose name="Name277">
                          <dgm:if name="Name278" axis="ch ch" ptType="node node" st="3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279" axis="ch ch" ptType="node node" st="3 1" cnt="1 0" func="cnt" op="equ" val="2">
                            <dgm:alg type="cycle">
                              <dgm:param type="ctrShpMap" val="fNode"/>
                              <dgm:param type="stAng" val="302"/>
                              <dgm:param type="spanAng" val="-90"/>
                            </dgm:alg>
                          </dgm:if>
                          <dgm:else name="Name280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281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282" axis="ch" ptType="node" st="3" cnt="1">
                  <dgm:layoutNode name="childCenter3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283" axis="ch">
                    <dgm:forEach name="Name284" axis="self" ptType="parTrans">
                      <dgm:layoutNode name="Name285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286" axis="self" ptType="node">
                      <dgm:layoutNode name="text3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287" axis="ch" ptType="parTrans" st="3" cnt="1">
                <dgm:layoutNode name="Name288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3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289"/>
          </dgm:choose>
          <dgm:choose name="Name290">
            <dgm:if name="Name291" axis="ch" ptType="node" func="cnt" op="gte" val="4">
              <dgm:layoutNode name="cycle_4">
                <dgm:choose name="Name292">
                  <dgm:if name="Name293" func="var" arg="dir" op="equ" val="norm">
                    <dgm:choose name="Name294">
                      <dgm:if name="Name295" axis="ch" ptType="node" func="cnt" op="equ" val="4">
                        <dgm:choose name="Name296">
                          <dgm:if name="Name297" axis="ch ch" ptType="node node" st="4 1" cnt="1 0" func="cnt" op="equ" val="1">
                            <dgm:alg type="cycle">
                              <dgm:param type="ctrShpMap" val="fNode"/>
                              <dgm:param type="stAng" val="270"/>
                            </dgm:alg>
                          </dgm:if>
                          <dgm:if name="Name298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90"/>
                            </dgm:alg>
                          </dgm:if>
                          <dgm:else name="Name299">
                            <dgm:alg type="cycle">
                              <dgm:param type="ctrShpMap" val="fNode"/>
                              <dgm:param type="stAng" val="202.5"/>
                              <dgm:param type="spanAng" val="135"/>
                            </dgm:alg>
                          </dgm:else>
                        </dgm:choose>
                      </dgm:if>
                      <dgm:if name="Name300" axis="ch" ptType="node" func="cnt" op="equ" val="5">
                        <dgm:choose name="Name301">
                          <dgm:if name="Name302" axis="ch ch" ptType="node node" st="4 1" cnt="1 0" func="cnt" op="equ" val="1">
                            <dgm:alg type="cycle">
                              <dgm:param type="ctrShpMap" val="fNode"/>
                              <dgm:param type="stAng" val="216"/>
                            </dgm:alg>
                          </dgm:if>
                          <dgm:if name="Name303" axis="ch ch" ptType="node node" st="4 1" cnt="1 0" func="cnt" op="equ" val="2">
                            <dgm:alg type="cycle">
                              <dgm:param type="ctrShpMap" val="fNode"/>
                              <dgm:param type="stAng" val="171"/>
                              <dgm:param type="spanAng" val="90"/>
                            </dgm:alg>
                          </dgm:if>
                          <dgm:else name="Name30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05" axis="ch" ptType="node" func="cnt" op="equ" val="6">
                        <dgm:choose name="Name306">
                          <dgm:if name="Name307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08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90"/>
                            </dgm:alg>
                          </dgm:if>
                          <dgm:else name="Name309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10" axis="ch" ptType="node" func="cnt" op="gte" val="7">
                        <dgm:choose name="Name311">
                          <dgm:if name="Name312" axis="ch ch" ptType="node node" st="4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13" axis="ch ch" ptType="node node" st="4 1" cnt="1 0" func="cnt" op="equ" val="2">
                            <dgm:alg type="cycle">
                              <dgm:param type="ctrShpMap" val="fNode"/>
                              <dgm:param type="stAng" val="109"/>
                              <dgm:param type="spanAng" val="90"/>
                            </dgm:alg>
                          </dgm:if>
                          <dgm:else name="Name314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15"/>
                    </dgm:choose>
                  </dgm:if>
                  <dgm:else name="Name316">
                    <dgm:choose name="Name317">
                      <dgm:if name="Name318" axis="ch" ptType="node" func="cnt" op="equ" val="4">
                        <dgm:choose name="Name319">
                          <dgm:if name="Name320" axis="ch ch" ptType="node node" st="4 1" cnt="1 0" func="cnt" op="equ" val="1">
                            <dgm:alg type="cycle">
                              <dgm:param type="ctrShpMap" val="fNode"/>
                              <dgm:param type="stAng" val="90"/>
                            </dgm:alg>
                          </dgm:if>
                          <dgm:if name="Name321" axis="ch ch" ptType="node node" st="4 1" cnt="1 0" func="cnt" op="equ" val="2">
                            <dgm:alg type="cycle">
                              <dgm:param type="ctrShpMap" val="fNode"/>
                              <dgm:param type="stAng" val="135"/>
                              <dgm:param type="spanAng" val="-90"/>
                            </dgm:alg>
                          </dgm:if>
                          <dgm:else name="Name322">
                            <dgm:alg type="cycle">
                              <dgm:param type="ctrShpMap" val="fNode"/>
                              <dgm:param type="stAng" val="157.5"/>
                              <dgm:param type="spanAng" val="-135"/>
                            </dgm:alg>
                          </dgm:else>
                        </dgm:choose>
                      </dgm:if>
                      <dgm:if name="Name323" axis="ch" ptType="node" func="cnt" op="equ" val="5">
                        <dgm:choose name="Name324">
                          <dgm:if name="Name325" axis="ch ch" ptType="node node" st="4 1" cnt="1 0" func="cnt" op="equ" val="1">
                            <dgm:alg type="cycle">
                              <dgm:param type="ctrShpMap" val="fNode"/>
                              <dgm:param type="stAng" val="144"/>
                            </dgm:alg>
                          </dgm:if>
                          <dgm:if name="Name326" axis="ch ch" ptType="node node" st="4 1" cnt="1 0" func="cnt" op="equ" val="2">
                            <dgm:alg type="cycle">
                              <dgm:param type="ctrShpMap" val="fNode"/>
                              <dgm:param type="stAng" val="189"/>
                              <dgm:param type="spanAng" val="-90"/>
                            </dgm:alg>
                          </dgm:if>
                          <dgm:else name="Name32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28" axis="ch" ptType="node" func="cnt" op="equ" val="6">
                        <dgm:choose name="Name329">
                          <dgm:if name="Name330" axis="ch ch" ptType="node node" st="4 1" cnt="1 0" func="cnt" op="equ" val="1">
                            <dgm:alg type="cycle">
                              <dgm:param type="ctrShpMap" val="fNode"/>
                              <dgm:param type="stAng" val="180"/>
                            </dgm:alg>
                          </dgm:if>
                          <dgm:if name="Name331" axis="ch ch" ptType="node node" st="4 1" cnt="1 0" func="cnt" op="equ" val="2">
                            <dgm:alg type="cycle">
                              <dgm:param type="ctrShpMap" val="fNode"/>
                              <dgm:param type="stAng" val="225"/>
                              <dgm:param type="spanAng" val="-90"/>
                            </dgm:alg>
                          </dgm:if>
                          <dgm:else name="Name332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33" axis="ch" ptType="node" func="cnt" op="gte" val="7">
                        <dgm:choose name="Name334">
                          <dgm:if name="Name335" axis="ch ch" ptType="node node" st="4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36" axis="ch ch" ptType="node node" st="4 1" cnt="1 0" func="cnt" op="equ" val="2">
                            <dgm:alg type="cycle">
                              <dgm:param type="ctrShpMap" val="fNode"/>
                              <dgm:param type="stAng" val="250"/>
                              <dgm:param type="spanAng" val="-90"/>
                            </dgm:alg>
                          </dgm:if>
                          <dgm:else name="Name337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38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39" axis="ch" ptType="node" st="4" cnt="1">
                  <dgm:layoutNode name="childCenter4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40" axis="ch">
                    <dgm:forEach name="Name341" axis="self" ptType="parTrans">
                      <dgm:layoutNode name="Name342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43" axis="self" ptType="node">
                      <dgm:layoutNode name="text4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44" axis="ch" ptType="parTrans" st="4" cnt="1">
                <dgm:layoutNode name="Name345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4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46"/>
          </dgm:choose>
          <dgm:choose name="Name347">
            <dgm:if name="Name348" axis="ch" ptType="node" func="cnt" op="gte" val="5">
              <dgm:layoutNode name="cycle_5">
                <dgm:choose name="Name349">
                  <dgm:if name="Name350" func="var" arg="dir" op="equ" val="norm">
                    <dgm:choose name="Name351">
                      <dgm:if name="Name352" axis="ch" ptType="node" func="cnt" op="equ" val="5">
                        <dgm:choose name="Name353">
                          <dgm:if name="Name354" axis="ch ch" ptType="node node" st="5 1" cnt="1 0" func="cnt" op="equ" val="1">
                            <dgm:alg type="cycle">
                              <dgm:param type="ctrShpMap" val="fNode"/>
                              <dgm:param type="stAng" val="288"/>
                            </dgm:alg>
                          </dgm:if>
                          <dgm:if name="Name355" axis="ch ch" ptType="node node" st="5 1" cnt="1 0" func="cnt" op="equ" val="2">
                            <dgm:alg type="cycle">
                              <dgm:param type="ctrShpMap" val="fNode"/>
                              <dgm:param type="stAng" val="243"/>
                              <dgm:param type="spanAng" val="90"/>
                            </dgm:alg>
                          </dgm:if>
                          <dgm:else name="Name35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57" axis="ch" ptType="node" func="cnt" op="equ" val="6">
                        <dgm:choose name="Name358">
                          <dgm:if name="Name359" axis="ch ch" ptType="node node" st="5 1" cnt="1 0" func="cnt" op="equ" val="1">
                            <dgm:alg type="cycle">
                              <dgm:param type="ctrShpMap" val="fNode"/>
                              <dgm:param type="stAng" val="240"/>
                            </dgm:alg>
                          </dgm:if>
                          <dgm:if name="Name360" axis="ch ch" ptType="node node" st="5 1" cnt="1 0" func="cnt" op="equ" val="2">
                            <dgm:alg type="cycle">
                              <dgm:param type="ctrShpMap" val="fNode"/>
                              <dgm:param type="stAng" val="195"/>
                              <dgm:param type="spanAng" val="90"/>
                            </dgm:alg>
                          </dgm:if>
                          <dgm:else name="Name361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362" axis="ch" ptType="node" func="cnt" op="gte" val="7">
                        <dgm:choose name="Name363">
                          <dgm:if name="Name364" axis="ch ch" ptType="node node" st="5 1" cnt="1 0" func="cnt" op="equ" val="1">
                            <dgm:alg type="cycle">
                              <dgm:param type="ctrShpMap" val="fNode"/>
                              <dgm:param type="stAng" val="205"/>
                            </dgm:alg>
                          </dgm:if>
                          <dgm:if name="Name365" axis="ch ch" ptType="node node" st="5 1" cnt="1 0" func="cnt" op="equ" val="2">
                            <dgm:alg type="cycle">
                              <dgm:param type="ctrShpMap" val="fNode"/>
                              <dgm:param type="stAng" val="160"/>
                              <dgm:param type="spanAng" val="90"/>
                            </dgm:alg>
                          </dgm:if>
                          <dgm:else name="Name366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367"/>
                    </dgm:choose>
                  </dgm:if>
                  <dgm:else name="Name368">
                    <dgm:choose name="Name369">
                      <dgm:if name="Name370" axis="ch" ptType="node" func="cnt" op="equ" val="5">
                        <dgm:choose name="Name371">
                          <dgm:if name="Name372" axis="ch ch" ptType="node node" st="5 1" cnt="1 0" func="cnt" op="equ" val="1">
                            <dgm:alg type="cycle">
                              <dgm:param type="ctrShpMap" val="fNode"/>
                              <dgm:param type="stAng" val="72"/>
                            </dgm:alg>
                          </dgm:if>
                          <dgm:if name="Name373" axis="ch ch" ptType="node node" st="5 1" cnt="1 0" func="cnt" op="equ" val="2">
                            <dgm:alg type="cycle">
                              <dgm:param type="ctrShpMap" val="fNode"/>
                              <dgm:param type="stAng" val="117"/>
                              <dgm:param type="spanAng" val="-90"/>
                            </dgm:alg>
                          </dgm:if>
                          <dgm:else name="Name37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75" axis="ch" ptType="node" func="cnt" op="equ" val="6">
                        <dgm:choose name="Name376">
                          <dgm:if name="Name377" axis="ch ch" ptType="node node" st="5 1" cnt="1 0" func="cnt" op="equ" val="1">
                            <dgm:alg type="cycle">
                              <dgm:param type="ctrShpMap" val="fNode"/>
                              <dgm:param type="stAng" val="120"/>
                            </dgm:alg>
                          </dgm:if>
                          <dgm:if name="Name378" axis="ch ch" ptType="node node" st="5 1" cnt="1 0" func="cnt" op="equ" val="2">
                            <dgm:alg type="cycle">
                              <dgm:param type="ctrShpMap" val="fNode"/>
                              <dgm:param type="stAng" val="165"/>
                              <dgm:param type="spanAng" val="-90"/>
                            </dgm:alg>
                          </dgm:if>
                          <dgm:else name="Name379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380" axis="ch" ptType="node" func="cnt" op="gte" val="7">
                        <dgm:choose name="Name381">
                          <dgm:if name="Name382" axis="ch ch" ptType="node node" st="5 1" cnt="1 0" func="cnt" op="equ" val="1">
                            <dgm:alg type="cycle">
                              <dgm:param type="ctrShpMap" val="fNode"/>
                              <dgm:param type="stAng" val="154"/>
                            </dgm:alg>
                          </dgm:if>
                          <dgm:if name="Name383" axis="ch ch" ptType="node node" st="5 1" cnt="1 0" func="cnt" op="equ" val="2">
                            <dgm:alg type="cycle">
                              <dgm:param type="ctrShpMap" val="fNode"/>
                              <dgm:param type="stAng" val="199"/>
                              <dgm:param type="spanAng" val="-90"/>
                            </dgm:alg>
                          </dgm:if>
                          <dgm:else name="Name384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385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386" axis="ch" ptType="node" st="5" cnt="1">
                  <dgm:layoutNode name="childCenter5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387" axis="ch">
                    <dgm:forEach name="Name388" axis="self" ptType="parTrans">
                      <dgm:layoutNode name="Name389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390" axis="self" ptType="node">
                      <dgm:layoutNode name="text5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391" axis="ch" ptType="parTrans" st="5" cnt="1">
                <dgm:layoutNode name="Name392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5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393"/>
          </dgm:choose>
          <dgm:choose name="Name394">
            <dgm:if name="Name395" axis="ch" ptType="node" func="cnt" op="gte" val="6">
              <dgm:layoutNode name="cycle_6">
                <dgm:choose name="Name396">
                  <dgm:if name="Name397" func="var" arg="dir" op="equ" val="norm">
                    <dgm:choose name="Name398">
                      <dgm:if name="Name399" axis="ch" ptType="node" func="cnt" op="equ" val="6">
                        <dgm:choose name="Name400">
                          <dgm:if name="Name401" axis="ch ch" ptType="node node" st="6 1" cnt="1 0" func="cnt" op="equ" val="1">
                            <dgm:alg type="cycle">
                              <dgm:param type="ctrShpMap" val="fNode"/>
                              <dgm:param type="stAng" val="300"/>
                            </dgm:alg>
                          </dgm:if>
                          <dgm:if name="Name402" axis="ch ch" ptType="node node" st="6 1" cnt="1 0" func="cnt" op="equ" val="2">
                            <dgm:alg type="cycle">
                              <dgm:param type="ctrShpMap" val="fNode"/>
                              <dgm:param type="stAng" val="255"/>
                              <dgm:param type="spanAng" val="90"/>
                            </dgm:alg>
                          </dgm:if>
                          <dgm:else name="Name403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if name="Name404" axis="ch" ptType="node" func="cnt" op="gte" val="7">
                        <dgm:choose name="Name405">
                          <dgm:if name="Name406" axis="ch ch" ptType="node node" st="6 1" cnt="1 0" func="cnt" op="equ" val="1">
                            <dgm:alg type="cycle">
                              <dgm:param type="ctrShpMap" val="fNode"/>
                              <dgm:param type="stAng" val="257"/>
                            </dgm:alg>
                          </dgm:if>
                          <dgm:if name="Name407" axis="ch ch" ptType="node node" st="6 1" cnt="1 0" func="cnt" op="equ" val="2">
                            <dgm:alg type="cycle">
                              <dgm:param type="ctrShpMap" val="fNode"/>
                              <dgm:param type="stAng" val="212"/>
                              <dgm:param type="spanAng" val="90"/>
                            </dgm:alg>
                          </dgm:if>
                          <dgm:else name="Name408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09"/>
                    </dgm:choose>
                  </dgm:if>
                  <dgm:else name="Name410">
                    <dgm:choose name="Name411">
                      <dgm:if name="Name412" axis="ch" ptType="node" func="cnt" op="equ" val="6">
                        <dgm:choose name="Name413">
                          <dgm:if name="Name414" axis="ch ch" ptType="node node" st="6 1" cnt="1 0" func="cnt" op="equ" val="1">
                            <dgm:alg type="cycle">
                              <dgm:param type="ctrShpMap" val="fNode"/>
                              <dgm:param type="stAng" val="60"/>
                            </dgm:alg>
                          </dgm:if>
                          <dgm:if name="Name415" axis="ch ch" ptType="node node" st="6 1" cnt="1 0" func="cnt" op="equ" val="2">
                            <dgm:alg type="cycle">
                              <dgm:param type="ctrShpMap" val="fNode"/>
                              <dgm:param type="stAng" val="105"/>
                              <dgm:param type="spanAng" val="-90"/>
                            </dgm:alg>
                          </dgm:if>
                          <dgm:else name="Name416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if name="Name417" axis="ch" ptType="node" func="cnt" op="gte" val="7">
                        <dgm:choose name="Name418">
                          <dgm:if name="Name419" axis="ch ch" ptType="node node" st="6 1" cnt="1 0" func="cnt" op="equ" val="1">
                            <dgm:alg type="cycle">
                              <dgm:param type="ctrShpMap" val="fNode"/>
                              <dgm:param type="stAng" val="102"/>
                            </dgm:alg>
                          </dgm:if>
                          <dgm:if name="Name420" axis="ch ch" ptType="node node" st="6 1" cnt="1 0" func="cnt" op="equ" val="2">
                            <dgm:alg type="cycle">
                              <dgm:param type="ctrShpMap" val="fNode"/>
                              <dgm:param type="stAng" val="147"/>
                              <dgm:param type="spanAng" val="-90"/>
                            </dgm:alg>
                          </dgm:if>
                          <dgm:else name="Name421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22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23" axis="ch" ptType="node" st="6" cnt="1">
                  <dgm:layoutNode name="childCenter6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24" axis="ch">
                    <dgm:forEach name="Name425" axis="self" ptType="parTrans">
                      <dgm:layoutNode name="Name426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27" axis="self" ptType="node">
                      <dgm:layoutNode name="text6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28" axis="ch" ptType="parTrans" st="6" cnt="1">
                <dgm:layoutNode name="Name429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6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30"/>
          </dgm:choose>
          <dgm:choose name="Name431">
            <dgm:if name="Name432" axis="ch" ptType="node" func="cnt" op="gte" val="7">
              <dgm:layoutNode name="cycle_7">
                <dgm:choose name="Name433">
                  <dgm:if name="Name434" func="var" arg="dir" op="equ" val="norm">
                    <dgm:choose name="Name435">
                      <dgm:if name="Name436" axis="ch" ptType="node" func="cnt" op="gte" val="7">
                        <dgm:choose name="Name437">
                          <dgm:if name="Name438" axis="ch ch" ptType="node node" st="7 1" cnt="1 0" func="cnt" op="equ" val="1">
                            <dgm:alg type="cycle">
                              <dgm:param type="ctrShpMap" val="fNode"/>
                              <dgm:param type="stAng" val="308"/>
                            </dgm:alg>
                          </dgm:if>
                          <dgm:if name="Name439" axis="ch ch" ptType="node node" st="7 1" cnt="1 0" func="cnt" op="equ" val="2">
                            <dgm:alg type="cycle">
                              <dgm:param type="ctrShpMap" val="fNode"/>
                              <dgm:param type="stAng" val="263"/>
                              <dgm:param type="spanAng" val="90"/>
                            </dgm:alg>
                          </dgm:if>
                          <dgm:else name="Name440">
                            <dgm:alg type="cycle">
                              <dgm:param type="ctrShpMap" val="fNode"/>
                              <dgm:param type="stAng" val="0"/>
                              <dgm:param type="spanAng" val="360"/>
                            </dgm:alg>
                          </dgm:else>
                        </dgm:choose>
                      </dgm:if>
                      <dgm:else name="Name441"/>
                    </dgm:choose>
                  </dgm:if>
                  <dgm:else name="Name442">
                    <dgm:choose name="Name443">
                      <dgm:if name="Name444" axis="ch" ptType="node" func="cnt" op="gte" val="7">
                        <dgm:choose name="Name445">
                          <dgm:if name="Name446" axis="ch ch" ptType="node node" st="7 1" cnt="1 0" func="cnt" op="equ" val="1">
                            <dgm:alg type="cycle">
                              <dgm:param type="ctrShpMap" val="fNode"/>
                              <dgm:param type="stAng" val="51"/>
                            </dgm:alg>
                          </dgm:if>
                          <dgm:if name="Name447" axis="ch ch" ptType="node node" st="7 1" cnt="1 0" func="cnt" op="equ" val="2">
                            <dgm:alg type="cycle">
                              <dgm:param type="ctrShpMap" val="fNode"/>
                              <dgm:param type="stAng" val="96"/>
                              <dgm:param type="spanAng" val="-90"/>
                            </dgm:alg>
                          </dgm:if>
                          <dgm:else name="Name448">
                            <dgm:alg type="cycle">
                              <dgm:param type="ctrShpMap" val="fNode"/>
                              <dgm:param type="stAng" val="0"/>
                              <dgm:param type="spanAng" val="-360"/>
                            </dgm:alg>
                          </dgm:else>
                        </dgm:choose>
                      </dgm:if>
                      <dgm:else name="Name449"/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sp" refType="w" fact="0.1"/>
                  <dgm:constr type="sibSp" refType="w" fact="0.1"/>
                </dgm:constrLst>
                <dgm:forEach name="Name450" axis="ch" ptType="node" st="7" cnt="1">
                  <dgm:layoutNode name="childCenter7" styleLbl="node1">
                    <dgm:alg type="tx"/>
                    <dgm:shape xmlns:r="http://schemas.openxmlformats.org/officeDocument/2006/relationships" type="roundRect" r:blip="">
                      <dgm:adjLst/>
                    </dgm:shape>
                    <dgm:presOf axis="self" ptType="node"/>
                    <dgm:constrLst>
                      <dgm:constr type="userS"/>
                      <dgm:constr type="w" refType="userS"/>
                      <dgm:constr type="h" refType="w"/>
                      <dgm:constr type="tMarg" refType="primFontSz" fact="0.2"/>
                      <dgm:constr type="bMarg" refType="primFontSz" fact="0.2"/>
                      <dgm:constr type="lMarg" refType="primFontSz" fact="0.2"/>
                      <dgm:constr type="rMarg" refType="primFontSz" fact="0.2"/>
                    </dgm:constrLst>
                    <dgm:ruleLst>
                      <dgm:rule type="primFontSz" val="5" fact="NaN" max="NaN"/>
                    </dgm:ruleLst>
                  </dgm:layoutNode>
                  <dgm:forEach name="Name451" axis="ch">
                    <dgm:forEach name="Name452" axis="self" ptType="parTrans">
                      <dgm:layoutNode name="Name453">
                        <dgm:alg type="conn">
                          <dgm:param type="dim" val="1D"/>
                          <dgm:param type="begPts" val="auto"/>
                          <dgm:param type="endPts" val="auto"/>
                          <dgm:param type="begSty" val="noArr"/>
                          <dgm:param type="endSty" val="noArr"/>
                        </dgm:alg>
                        <dgm:shape xmlns:r="http://schemas.openxmlformats.org/officeDocument/2006/relationships" type="conn" r:blip="">
                          <dgm:adjLst/>
                        </dgm:shape>
                        <dgm:presOf axis="self"/>
                        <dgm:constrLst>
                          <dgm:constr type="begPad"/>
                          <dgm:constr type="endPad"/>
                        </dgm:constrLst>
                      </dgm:layoutNode>
                    </dgm:forEach>
                    <dgm:forEach name="Name454" axis="self" ptType="node">
                      <dgm:layoutNode name="text7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desOrSelf" ptType="node"/>
                        <dgm:constrLst>
                          <dgm:constr type="userS"/>
                          <dgm:constr type="w" refType="userS"/>
                          <dgm:constr type="h" refType="w"/>
                          <dgm:constr type="tMarg" refType="primFontSz" fact="0.2"/>
                          <dgm:constr type="bMarg" refType="primFontSz" fact="0.2"/>
                          <dgm:constr type="lMarg" refType="primFontSz" fact="0.2"/>
                          <dgm:constr type="rMarg" refType="primFontSz" fact="0.2"/>
                        </dgm:constrLst>
                        <dgm:ruleLst>
                          <dgm:rule type="primFontSz" val="5" fact="NaN" max="NaN"/>
                        </dgm:ruleLst>
                      </dgm:layoutNode>
                    </dgm:forEach>
                  </dgm:forEach>
                </dgm:forEach>
              </dgm:layoutNode>
              <dgm:forEach name="Name455" axis="ch" ptType="parTrans" st="7" cnt="1">
                <dgm:layoutNode name="Name456">
                  <dgm:alg type="conn">
                    <dgm:param type="dim" val="1D"/>
                    <dgm:param type="begPts" val="auto"/>
                    <dgm:param type="endPts" val="auto"/>
                    <dgm:param type="endSty" val="noArr"/>
                    <dgm:param type="srcNode" val="textCenter"/>
                    <dgm:param type="dstNode" val="childCenter7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h"/>
                    <dgm:constr type="begPad"/>
                    <dgm:constr type="endPad"/>
                  </dgm:constrLst>
                </dgm:layoutNode>
              </dgm:forEach>
            </dgm:if>
            <dgm:else name="Name45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DD571-E22F-4A38-B450-8CCBD829A548}" type="datetimeFigureOut">
              <a:rPr lang="en-US"/>
              <a:t>4/24/2025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C2C40-CB1C-4820-9151-EC51EC2E7E0F}" type="slidenum">
              <a:rPr lang="en-US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058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40974584-F7C5-6440-926F-F6A9781D6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310" y="2484470"/>
            <a:ext cx="7552916" cy="213056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66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97201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9423-CD2E-4FE4-A0A5-BF1DF9A8B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721021-E600-4985-9CB7-C916625802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F65E1-9312-40C9-B537-2EF2373A3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4/24/2025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7D5D2-711E-4128-B02F-A2F5F3B7B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A264A-3B0E-4789-8D33-E3B8BB427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066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5CD398-88C4-4D5A-B800-669821089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0AE657-6D14-4EC6-AF23-3733CA7ECA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13624-5ED1-471D-B870-97A863791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4/24/2025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089F5-C44A-423E-A411-0170507EB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2F323-E5A0-4612-B41A-6BBC2FFFE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236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2A72F24-C2F4-A848-9526-6DDE3032300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500" y="1460500"/>
            <a:ext cx="5327904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defRPr lang="en-US" sz="14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defRPr lang="en-US"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B5A9DDA-5C61-C94F-9C1E-F412423AF3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4/24/2025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B9CE1BE-CD51-BD42-A659-2F084EB57D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F2707C4E-5419-8141-80B3-E4B112655C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D362EF-E079-514F-814C-6085176CA7AD}"/>
              </a:ext>
            </a:extLst>
          </p:cNvPr>
          <p:cNvCxnSpPr>
            <a:cxnSpLocks/>
          </p:cNvCxnSpPr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>
            <a:extLst>
              <a:ext uri="{FF2B5EF4-FFF2-40B4-BE49-F238E27FC236}">
                <a16:creationId xmlns:a16="http://schemas.microsoft.com/office/drawing/2014/main" id="{2AC75DAD-32BC-CC41-8DF4-9E68DB31C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9146972" cy="6400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62173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0EAB2A1-27FC-7D46-BBF1-72410CED554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0596" y="2560320"/>
            <a:ext cx="94457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70A3AA-4210-FB4E-9790-9D6891AFF655}"/>
              </a:ext>
            </a:extLst>
          </p:cNvPr>
          <p:cNvCxnSpPr>
            <a:cxnSpLocks/>
          </p:cNvCxnSpPr>
          <p:nvPr userDrawn="1"/>
        </p:nvCxnSpPr>
        <p:spPr>
          <a:xfrm>
            <a:off x="533400" y="1104900"/>
            <a:ext cx="11119104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>
            <a:extLst>
              <a:ext uri="{FF2B5EF4-FFF2-40B4-BE49-F238E27FC236}">
                <a16:creationId xmlns:a16="http://schemas.microsoft.com/office/drawing/2014/main" id="{28B6F196-1924-E341-B33B-77AEF4A87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430609"/>
            <a:ext cx="9146972" cy="6400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36486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BE2BF-67D0-421C-B0EA-C2FDA38E9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D459D-4DBB-4B08-B28E-38CB29459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1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9D5826-9D5D-45F7-9039-C959387351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1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35230-6E6B-4AE2-A238-476A2293E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4/24/2025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C195B-3566-4F5A-8A17-C0D96E0DC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A64FFA-F5D7-4974-90D5-37C1E4F5D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01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93013-51BB-4A17-B3BD-969427C67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5D238-163E-4CA0-8D72-013A528AF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4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74BFD3-F57E-442B-B0D6-44B28B98AB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6C678E-A9F6-402F-AB68-0001BA3C23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4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3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4" indent="0">
              <a:buNone/>
              <a:defRPr sz="1600" b="1"/>
            </a:lvl7pPr>
            <a:lvl8pPr marL="3200370" indent="0">
              <a:buNone/>
              <a:defRPr sz="1600" b="1"/>
            </a:lvl8pPr>
            <a:lvl9pPr marL="3657565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C1CE1F-0133-4A8E-9510-3927C275AD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812791-1A66-47A2-B8AB-CF2C8494C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4/24/2025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33D370-BE25-4CF9-8D18-A8B0D6286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FF9EFB-2082-4B18-8532-2E058DF98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323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A482C-C319-43FD-93FF-980D21E2E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03A496-9194-4AF3-A700-304E648B3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4/24/2025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3CEB3-10DB-4C6B-B786-6EA61FEAF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A844B-2D32-4E86-8B10-61DBDBE59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742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21782B-EB6A-4988-856E-D6637A15B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4/24/2025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1005B5-4499-443A-AEC7-4504692A5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E9E49-7000-42FC-9389-8FC847AA8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066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EFE04-76D2-4EE9-82B4-6CF8BDAEF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215A4-C64A-4FDE-8E67-809F9ECFC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9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899654-FEE0-4F7C-9F7E-E61364191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0672D7-560C-46F5-B38A-5864AF61B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4/24/2025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333971-AB39-461C-BCDD-6F82E9DF4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7803C-62B5-41B0-9BE1-73F066620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835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7523E-938F-438E-ACC4-357650D6A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C72DA9-4F67-4E76-B94A-2A066F0CC9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9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3" indent="0">
              <a:buNone/>
              <a:defRPr sz="2000"/>
            </a:lvl5pPr>
            <a:lvl6pPr marL="2285978" indent="0">
              <a:buNone/>
              <a:defRPr sz="2000"/>
            </a:lvl6pPr>
            <a:lvl7pPr marL="2743174" indent="0">
              <a:buNone/>
              <a:defRPr sz="2000"/>
            </a:lvl7pPr>
            <a:lvl8pPr marL="3200370" indent="0">
              <a:buNone/>
              <a:defRPr sz="2000"/>
            </a:lvl8pPr>
            <a:lvl9pPr marL="3657565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2FDD4-868B-425C-9784-E80DB7C01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196" indent="0">
              <a:buNone/>
              <a:defRPr sz="1400"/>
            </a:lvl2pPr>
            <a:lvl3pPr marL="914391" indent="0">
              <a:buNone/>
              <a:defRPr sz="1200"/>
            </a:lvl3pPr>
            <a:lvl4pPr marL="1371587" indent="0">
              <a:buNone/>
              <a:defRPr sz="1000"/>
            </a:lvl4pPr>
            <a:lvl5pPr marL="1828783" indent="0">
              <a:buNone/>
              <a:defRPr sz="1000"/>
            </a:lvl5pPr>
            <a:lvl6pPr marL="2285978" indent="0">
              <a:buNone/>
              <a:defRPr sz="1000"/>
            </a:lvl6pPr>
            <a:lvl7pPr marL="2743174" indent="0">
              <a:buNone/>
              <a:defRPr sz="1000"/>
            </a:lvl7pPr>
            <a:lvl8pPr marL="3200370" indent="0">
              <a:buNone/>
              <a:defRPr sz="1000"/>
            </a:lvl8pPr>
            <a:lvl9pPr marL="3657565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853192-BC34-458B-84D8-10413109E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E2F8D-62B3-48AF-BAF5-944399905ED0}" type="datetimeFigureOut">
              <a:rPr lang="en-US" smtClean="0"/>
              <a:t>4/24/2025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140DD-DF78-4ACA-994A-2C80E820B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255A00-460B-4060-8FC4-6AE015CD0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786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38DD69-FB8A-4188-BFE4-CBF509E5E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15C50-137C-4155-8543-556E7E213F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6A1DE-66DD-40F1-896C-01B693106E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E2F8D-62B3-48AF-BAF5-944399905ED0}" type="datetimeFigureOut">
              <a:rPr lang="en-US" smtClean="0"/>
              <a:t>4/24/2025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7912B1-2F8B-49C2-9253-FDAAEF5D94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3CF23-BB91-472C-8560-11C5F5282E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4216D-285E-4743-ADC0-F517FFC766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915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9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8" indent="-228598" algn="l" defTabSz="91439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9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89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85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80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76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72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67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63" indent="-228598" algn="l" defTabSz="91439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4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7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5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.org/TR/rdf12-concepts/#section-Datatypes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3c.github.io/rdf-primer/spec/#bib-rdfa-primer" TargetMode="External"/><Relationship Id="rId3" Type="http://schemas.openxmlformats.org/officeDocument/2006/relationships/hyperlink" Target="https://w3c.github.io/rdf-primer/spec/#bib-rdf12-concepts" TargetMode="External"/><Relationship Id="rId7" Type="http://schemas.openxmlformats.org/officeDocument/2006/relationships/hyperlink" Target="https://w3c.github.io/rdf-primer/spec/#bib-json-ld11" TargetMode="External"/><Relationship Id="rId12" Type="http://schemas.openxmlformats.org/officeDocument/2006/relationships/hyperlink" Target="https://w3c.github.io/rdf-primer/spec/#bib-rdf12-schema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3c.github.io/rdf-primer/spec/#bib-rdf12-trig" TargetMode="External"/><Relationship Id="rId11" Type="http://schemas.openxmlformats.org/officeDocument/2006/relationships/hyperlink" Target="https://w3c.github.io/rdf-primer/spec/#bib-rdf12-xml" TargetMode="External"/><Relationship Id="rId5" Type="http://schemas.openxmlformats.org/officeDocument/2006/relationships/hyperlink" Target="https://w3c.github.io/rdf-primer/spec/#bib-rdf12-turtle" TargetMode="External"/><Relationship Id="rId10" Type="http://schemas.openxmlformats.org/officeDocument/2006/relationships/hyperlink" Target="https://w3c.github.io/rdf-primer/spec/#bib-rdf12-n-quads" TargetMode="External"/><Relationship Id="rId4" Type="http://schemas.openxmlformats.org/officeDocument/2006/relationships/hyperlink" Target="https://w3c.github.io/rdf-primer/spec/#bib-rdf12-semantics" TargetMode="External"/><Relationship Id="rId9" Type="http://schemas.openxmlformats.org/officeDocument/2006/relationships/hyperlink" Target="https://w3c.github.io/rdf-primer/spec/#bib-rdf12-n-triples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3.org/TR/rdf12-xml/" TargetMode="External"/><Relationship Id="rId13" Type="http://schemas.openxmlformats.org/officeDocument/2006/relationships/hyperlink" Target="https://www.w3.org/TR/sparql12-results-csv-tsv/" TargetMode="External"/><Relationship Id="rId18" Type="http://schemas.openxmlformats.org/officeDocument/2006/relationships/hyperlink" Target="https://www.w3.org/TR/sparql12-results-xml/" TargetMode="External"/><Relationship Id="rId3" Type="http://schemas.openxmlformats.org/officeDocument/2006/relationships/hyperlink" Target="https://www.w3.org/TR/rdf12-trig/" TargetMode="External"/><Relationship Id="rId21" Type="http://schemas.openxmlformats.org/officeDocument/2006/relationships/hyperlink" Target="https://www.w3.org/groups/wg/rdf-star/publications/" TargetMode="External"/><Relationship Id="rId7" Type="http://schemas.openxmlformats.org/officeDocument/2006/relationships/hyperlink" Target="https://www.w3.org/TR/sparql12-federated-query/" TargetMode="External"/><Relationship Id="rId12" Type="http://schemas.openxmlformats.org/officeDocument/2006/relationships/hyperlink" Target="https://www.w3.org/TR/rdf12-n-quads/" TargetMode="External"/><Relationship Id="rId17" Type="http://schemas.openxmlformats.org/officeDocument/2006/relationships/hyperlink" Target="https://www.w3.org/TR/sparql12-service-description/" TargetMode="External"/><Relationship Id="rId2" Type="http://schemas.openxmlformats.org/officeDocument/2006/relationships/hyperlink" Target="https://www.w3.org/TR/sparql12-query/" TargetMode="External"/><Relationship Id="rId16" Type="http://schemas.openxmlformats.org/officeDocument/2006/relationships/hyperlink" Target="https://www.w3.org/TR/sparql12-update/" TargetMode="External"/><Relationship Id="rId20" Type="http://schemas.openxmlformats.org/officeDocument/2006/relationships/hyperlink" Target="https://www.w3.org/TR/rdf12-n-triple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.org/TR/rdf12-concepts/" TargetMode="External"/><Relationship Id="rId11" Type="http://schemas.openxmlformats.org/officeDocument/2006/relationships/hyperlink" Target="https://www.w3.org/TR/sparql12-protocol/" TargetMode="External"/><Relationship Id="rId5" Type="http://schemas.openxmlformats.org/officeDocument/2006/relationships/hyperlink" Target="https://www.w3.org/TR/sparql12-entailment/" TargetMode="External"/><Relationship Id="rId15" Type="http://schemas.openxmlformats.org/officeDocument/2006/relationships/hyperlink" Target="https://www.w3.org/TR/sparql12-results-json/" TargetMode="External"/><Relationship Id="rId10" Type="http://schemas.openxmlformats.org/officeDocument/2006/relationships/hyperlink" Target="https://www.w3.org/TR/rdf12-schema/" TargetMode="External"/><Relationship Id="rId19" Type="http://schemas.openxmlformats.org/officeDocument/2006/relationships/hyperlink" Target="https://www.w3.org/TR/rdf12-primer/" TargetMode="External"/><Relationship Id="rId4" Type="http://schemas.openxmlformats.org/officeDocument/2006/relationships/hyperlink" Target="https://www.w3.org/TR/rdf12-semantics/" TargetMode="External"/><Relationship Id="rId9" Type="http://schemas.openxmlformats.org/officeDocument/2006/relationships/hyperlink" Target="https://www.w3.org/TR/sparql12-graph-store-protocol/" TargetMode="External"/><Relationship Id="rId14" Type="http://schemas.openxmlformats.org/officeDocument/2006/relationships/hyperlink" Target="https://www.w3.org/TR/rdf12-turtle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3c.github.io/rdf-primer/spec/#bib-linked-dat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ikidata.org/" TargetMode="External"/><Relationship Id="rId2" Type="http://schemas.openxmlformats.org/officeDocument/2006/relationships/hyperlink" Target="https://schema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3c.github.io/rdf-primer/spec/#bib-sparql12-concepts" TargetMode="External"/><Relationship Id="rId4" Type="http://schemas.openxmlformats.org/officeDocument/2006/relationships/hyperlink" Target="https://w3c.github.io/rdf-primer/spec/#bib-linked-data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3c.github.io/rdf-primer/spec/#bib-rfc3987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rdf12-concepts/#section-Datatype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75583F-376C-40AE-9849-09070F0B5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309" y="2484470"/>
            <a:ext cx="6335855" cy="2130561"/>
          </a:xfrm>
        </p:spPr>
        <p:txBody>
          <a:bodyPr anchor="b">
            <a:normAutofit/>
          </a:bodyPr>
          <a:lstStyle/>
          <a:p>
            <a:pPr algn="l"/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RDF 1.2 Primer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165814A-5271-4039-9F12-014787DA9EF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426082" y="4755528"/>
            <a:ext cx="4938397" cy="120808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chemeClr val="accent2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(W3C Group Draft Note)</a:t>
            </a:r>
          </a:p>
        </p:txBody>
      </p:sp>
      <p:grpSp>
        <p:nvGrpSpPr>
          <p:cNvPr id="2" name="Group 1" descr="circles connected by lines">
            <a:extLst>
              <a:ext uri="{FF2B5EF4-FFF2-40B4-BE49-F238E27FC236}">
                <a16:creationId xmlns:a16="http://schemas.microsoft.com/office/drawing/2014/main" id="{698A0E4F-CFB4-48D6-8D5D-D7F7DD3198A1}"/>
              </a:ext>
            </a:extLst>
          </p:cNvPr>
          <p:cNvGrpSpPr/>
          <p:nvPr/>
        </p:nvGrpSpPr>
        <p:grpSpPr>
          <a:xfrm>
            <a:off x="6867728" y="1031132"/>
            <a:ext cx="4046706" cy="4853637"/>
            <a:chOff x="6867728" y="1031132"/>
            <a:chExt cx="4046706" cy="4853637"/>
          </a:xfrm>
        </p:grpSpPr>
        <p:cxnSp>
          <p:nvCxnSpPr>
            <p:cNvPr id="8" name="Straight Connector 7" descr="straight line">
              <a:extLst>
                <a:ext uri="{FF2B5EF4-FFF2-40B4-BE49-F238E27FC236}">
                  <a16:creationId xmlns:a16="http://schemas.microsoft.com/office/drawing/2014/main" id="{C765D672-336B-734D-801A-36CBB0354E18}"/>
                </a:ext>
              </a:extLst>
            </p:cNvPr>
            <p:cNvCxnSpPr>
              <a:cxnSpLocks/>
            </p:cNvCxnSpPr>
            <p:nvPr/>
          </p:nvCxnSpPr>
          <p:spPr>
            <a:xfrm>
              <a:off x="7988238" y="2801566"/>
              <a:ext cx="1330860" cy="748184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 descr="straight line">
              <a:extLst>
                <a:ext uri="{FF2B5EF4-FFF2-40B4-BE49-F238E27FC236}">
                  <a16:creationId xmlns:a16="http://schemas.microsoft.com/office/drawing/2014/main" id="{89008531-943E-8C42-82ED-72460A2D10A4}"/>
                </a:ext>
              </a:extLst>
            </p:cNvPr>
            <p:cNvCxnSpPr>
              <a:cxnSpLocks/>
            </p:cNvCxnSpPr>
            <p:nvPr/>
          </p:nvCxnSpPr>
          <p:spPr>
            <a:xfrm>
              <a:off x="9708204" y="1960547"/>
              <a:ext cx="214008" cy="105502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Oval 5" descr="oval shape">
              <a:extLst>
                <a:ext uri="{FF2B5EF4-FFF2-40B4-BE49-F238E27FC236}">
                  <a16:creationId xmlns:a16="http://schemas.microsoft.com/office/drawing/2014/main" id="{9A66A37A-7FB5-194C-B2F8-BB77745D65B0}"/>
                </a:ext>
              </a:extLst>
            </p:cNvPr>
            <p:cNvSpPr/>
            <p:nvPr/>
          </p:nvSpPr>
          <p:spPr>
            <a:xfrm>
              <a:off x="6867728" y="1887166"/>
              <a:ext cx="1303506" cy="1303506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al 12" descr="oval shape">
              <a:extLst>
                <a:ext uri="{FF2B5EF4-FFF2-40B4-BE49-F238E27FC236}">
                  <a16:creationId xmlns:a16="http://schemas.microsoft.com/office/drawing/2014/main" id="{9B093669-6BD2-2541-BF99-500AC2759CD6}"/>
                </a:ext>
              </a:extLst>
            </p:cNvPr>
            <p:cNvSpPr/>
            <p:nvPr/>
          </p:nvSpPr>
          <p:spPr>
            <a:xfrm>
              <a:off x="9144000" y="1031132"/>
              <a:ext cx="1031132" cy="103113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 descr="oval shape">
              <a:extLst>
                <a:ext uri="{FF2B5EF4-FFF2-40B4-BE49-F238E27FC236}">
                  <a16:creationId xmlns:a16="http://schemas.microsoft.com/office/drawing/2014/main" id="{EEB60046-7AC0-4C4A-9CA7-4DE66AF0F9E2}"/>
                </a:ext>
              </a:extLst>
            </p:cNvPr>
            <p:cNvSpPr/>
            <p:nvPr/>
          </p:nvSpPr>
          <p:spPr>
            <a:xfrm>
              <a:off x="8598544" y="5000016"/>
              <a:ext cx="884753" cy="88475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Connector 9" descr="straight line">
              <a:extLst>
                <a:ext uri="{FF2B5EF4-FFF2-40B4-BE49-F238E27FC236}">
                  <a16:creationId xmlns:a16="http://schemas.microsoft.com/office/drawing/2014/main" id="{DC6AFA79-D8E3-E745-9969-5BF09667F3B4}"/>
                </a:ext>
              </a:extLst>
            </p:cNvPr>
            <p:cNvCxnSpPr>
              <a:cxnSpLocks/>
              <a:endCxn id="9" idx="7"/>
            </p:cNvCxnSpPr>
            <p:nvPr/>
          </p:nvCxnSpPr>
          <p:spPr>
            <a:xfrm flipH="1">
              <a:off x="9353728" y="4465840"/>
              <a:ext cx="501713" cy="663745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Oval 10" descr="oval shape">
              <a:extLst>
                <a:ext uri="{FF2B5EF4-FFF2-40B4-BE49-F238E27FC236}">
                  <a16:creationId xmlns:a16="http://schemas.microsoft.com/office/drawing/2014/main" id="{398897D7-2466-E540-8D23-AD7AEA562812}"/>
                </a:ext>
              </a:extLst>
            </p:cNvPr>
            <p:cNvSpPr/>
            <p:nvPr/>
          </p:nvSpPr>
          <p:spPr>
            <a:xfrm>
              <a:off x="9144000" y="3015574"/>
              <a:ext cx="1770434" cy="1770434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38590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35DEF0-E3D2-EE9B-D6B6-0823690A34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12470E-A138-AA97-A5A4-EDDD13CF05A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499" y="1460500"/>
            <a:ext cx="5811921" cy="3977640"/>
          </a:xfrm>
        </p:spPr>
        <p:txBody>
          <a:bodyPr/>
          <a:lstStyle/>
          <a:p>
            <a:r>
              <a:rPr lang="en-US" dirty="0"/>
              <a:t>IRIs and literals together provide the basic material for writing down RDF statements.</a:t>
            </a:r>
          </a:p>
          <a:p>
            <a:r>
              <a:rPr lang="en-US" dirty="0"/>
              <a:t>In addition, it is sometimes handy to be able to talk about resources without bothering to use a </a:t>
            </a:r>
            <a:r>
              <a:rPr lang="en-US"/>
              <a:t>global identifier.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D17D9A8-D9E3-2114-F6B8-F6A456343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RDF Data Model – RDF Term – Blank Nodes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DF101079-5688-0A1A-1BBF-A3949480D9BF}"/>
              </a:ext>
            </a:extLst>
          </p:cNvPr>
          <p:cNvSpPr/>
          <p:nvPr/>
        </p:nvSpPr>
        <p:spPr>
          <a:xfrm>
            <a:off x="7324826" y="1930935"/>
            <a:ext cx="2550693" cy="744888"/>
          </a:xfrm>
          <a:prstGeom prst="wedgeRoundRectCallout">
            <a:avLst>
              <a:gd name="adj1" fmla="val 672"/>
              <a:gd name="adj2" fmla="val -115968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hlinkClick r:id="rId2"/>
              </a:rPr>
              <a:t>https://www.w3.org/TR/rdf12-concepts/#section-Datatypes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73663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5D4E76-4DBF-C877-E059-0C76BB63E22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Introduction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Why Use RDF?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RDF Data Model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RDF Vocabularies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Writing RDF Graphs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Semantics of RDF Graphs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RDF Data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7C6CE3-FB46-FCA3-CEB3-E6EB26F7E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F25235-991E-A6C7-80A2-D912C08A7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7686" y="1419860"/>
            <a:ext cx="1421233" cy="9274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7561C6-A1D4-B0F3-BD37-4E63DDBE3D60}"/>
              </a:ext>
            </a:extLst>
          </p:cNvPr>
          <p:cNvSpPr txBox="1"/>
          <p:nvPr/>
        </p:nvSpPr>
        <p:spPr>
          <a:xfrm>
            <a:off x="6223083" y="1460500"/>
            <a:ext cx="5327904" cy="461664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This primer is designed to provide the reader with the basic knowledge required to effectively use RDF.</a:t>
            </a:r>
          </a:p>
          <a:p>
            <a:r>
              <a:rPr lang="en-US" sz="1400" dirty="0"/>
              <a:t>It introduces the basic concepts of RDF and shows concrete examples of the use of RDF</a:t>
            </a:r>
          </a:p>
          <a:p>
            <a:endParaRPr lang="en-US" sz="1400" dirty="0"/>
          </a:p>
          <a:p>
            <a:r>
              <a:rPr lang="en-US" sz="1400" dirty="0"/>
              <a:t>RDF 1.2 Document Suite:</a:t>
            </a:r>
          </a:p>
          <a:p>
            <a:pPr marL="231775" indent="-231775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document describing the basic concepts underlying RDF, as well as abstract syntax ("RDF Concepts and Abstract Syntax") [</a:t>
            </a:r>
            <a:r>
              <a:rPr lang="en-US" sz="1400" b="0" i="0" dirty="0">
                <a:solidFill>
                  <a:srgbClr val="034575"/>
                </a:solidFill>
                <a:effectLst/>
                <a:latin typeface="Arial" panose="020B0604020202020204" pitchFamily="34" charset="0"/>
                <a:hlinkClick r:id="rId3" tooltip="RDF 1.2 Concepts and Abstract Syntax"/>
              </a:rPr>
              <a:t>RDF12-CONCEPTS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]</a:t>
            </a:r>
          </a:p>
          <a:p>
            <a:pPr marL="231775" indent="-231775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document describing the formal model-theoretic semantics of RDF ("RDF Semantics") [</a:t>
            </a:r>
            <a:r>
              <a:rPr lang="en-US" sz="1400" b="0" i="0" dirty="0">
                <a:solidFill>
                  <a:srgbClr val="034575"/>
                </a:solidFill>
                <a:effectLst/>
                <a:latin typeface="Arial" panose="020B0604020202020204" pitchFamily="34" charset="0"/>
                <a:hlinkClick r:id="rId4" tooltip="RDF 1.2 Semantics"/>
              </a:rPr>
              <a:t>RDF12-SEMANTICS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]</a:t>
            </a:r>
          </a:p>
          <a:p>
            <a:pPr marL="231775" indent="-231775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Specifications of serialization formats for RDF: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Turtle [</a:t>
            </a:r>
            <a:r>
              <a:rPr lang="en-US" sz="1400" b="0" i="0" dirty="0">
                <a:solidFill>
                  <a:srgbClr val="034575"/>
                </a:solidFill>
                <a:effectLst/>
                <a:latin typeface="Arial" panose="020B0604020202020204" pitchFamily="34" charset="0"/>
                <a:hlinkClick r:id="rId5" tooltip="RDF 1.2 Turtle"/>
              </a:rPr>
              <a:t>RDF12-TURTLE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] and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TriG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[</a:t>
            </a:r>
            <a:r>
              <a:rPr lang="en-US" sz="1400" b="0" i="0" dirty="0">
                <a:solidFill>
                  <a:srgbClr val="034575"/>
                </a:solidFill>
                <a:effectLst/>
                <a:latin typeface="Arial" panose="020B0604020202020204" pitchFamily="34" charset="0"/>
                <a:hlinkClick r:id="rId6" tooltip="RDF 1.2 TriG"/>
              </a:rPr>
              <a:t>RDF12-TRIG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]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JSON-LD [</a:t>
            </a:r>
            <a:r>
              <a:rPr lang="en-US" sz="1400" b="0" i="0" dirty="0">
                <a:solidFill>
                  <a:srgbClr val="034575"/>
                </a:solidFill>
                <a:effectLst/>
                <a:latin typeface="Arial" panose="020B0604020202020204" pitchFamily="34" charset="0"/>
                <a:hlinkClick r:id="rId7" tooltip="JSON-LD 1.1"/>
              </a:rPr>
              <a:t>JSON-LD11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] (JSON based)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RDFa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[</a:t>
            </a:r>
            <a:r>
              <a:rPr lang="en-US" sz="1400" b="0" i="0" dirty="0">
                <a:solidFill>
                  <a:srgbClr val="034575"/>
                </a:solidFill>
                <a:effectLst/>
                <a:latin typeface="Arial" panose="020B0604020202020204" pitchFamily="34" charset="0"/>
                <a:hlinkClick r:id="rId8" tooltip="RDFa 1.1 Primer - Third Edition"/>
              </a:rPr>
              <a:t>RDFA-PRIMER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] (for HTML embedding)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N-Triples [</a:t>
            </a:r>
            <a:r>
              <a:rPr lang="en-US" sz="1400" b="0" i="0" dirty="0">
                <a:solidFill>
                  <a:srgbClr val="034575"/>
                </a:solidFill>
                <a:effectLst/>
                <a:latin typeface="Arial" panose="020B0604020202020204" pitchFamily="34" charset="0"/>
                <a:hlinkClick r:id="rId9" tooltip="RDF 1.2 N-Triples"/>
              </a:rPr>
              <a:t>RDF12-N-TRIPLES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] and N-Quads [</a:t>
            </a:r>
            <a:r>
              <a:rPr lang="en-US" sz="1400" b="0" i="0" dirty="0">
                <a:solidFill>
                  <a:srgbClr val="034575"/>
                </a:solidFill>
                <a:effectLst/>
                <a:latin typeface="Arial" panose="020B0604020202020204" pitchFamily="34" charset="0"/>
                <a:hlinkClick r:id="rId10" tooltip="RDF 1.2 N-Quads"/>
              </a:rPr>
              <a:t>RDF12-N-QUADS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] (line-based exchange formats)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RDF/XML [</a:t>
            </a:r>
            <a:r>
              <a:rPr lang="en-US" sz="1400" b="0" i="0" dirty="0">
                <a:solidFill>
                  <a:srgbClr val="034575"/>
                </a:solidFill>
                <a:effectLst/>
                <a:latin typeface="Arial" panose="020B0604020202020204" pitchFamily="34" charset="0"/>
                <a:hlinkClick r:id="rId11" tooltip="RDF 1.2 XML Syntax"/>
              </a:rPr>
              <a:t>RDF12-XML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] (the original 2004 syntax, updated for RDF 1.2)</a:t>
            </a:r>
          </a:p>
          <a:p>
            <a:pPr marL="231775" indent="-231775"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 document describing RDF Schema [</a:t>
            </a:r>
            <a:r>
              <a:rPr lang="en-US" sz="1400" b="0" i="0" dirty="0">
                <a:solidFill>
                  <a:srgbClr val="034575"/>
                </a:solidFill>
                <a:effectLst/>
                <a:latin typeface="Arial" panose="020B0604020202020204" pitchFamily="34" charset="0"/>
                <a:hlinkClick r:id="rId12" tooltip="RDF 1.2 Schema"/>
              </a:rPr>
              <a:t>RDF12-SCHEMA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], which provides a data-modeling vocabulary for RDF data.</a:t>
            </a:r>
          </a:p>
        </p:txBody>
      </p:sp>
    </p:spTree>
    <p:extLst>
      <p:ext uri="{BB962C8B-B14F-4D97-AF65-F5344CB8AC3E}">
        <p14:creationId xmlns:p14="http://schemas.microsoft.com/office/powerpoint/2010/main" val="1501456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6782375-3816-549E-99D7-C0CA3D8D1B8E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1376198633"/>
              </p:ext>
            </p:extLst>
          </p:nvPr>
        </p:nvGraphicFramePr>
        <p:xfrm>
          <a:off x="556181" y="1344066"/>
          <a:ext cx="11095349" cy="477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8492">
                  <a:extLst>
                    <a:ext uri="{9D8B030D-6E8A-4147-A177-3AD203B41FA5}">
                      <a16:colId xmlns:a16="http://schemas.microsoft.com/office/drawing/2014/main" val="570128611"/>
                    </a:ext>
                  </a:extLst>
                </a:gridCol>
                <a:gridCol w="3099268">
                  <a:extLst>
                    <a:ext uri="{9D8B030D-6E8A-4147-A177-3AD203B41FA5}">
                      <a16:colId xmlns:a16="http://schemas.microsoft.com/office/drawing/2014/main" val="3359316801"/>
                    </a:ext>
                  </a:extLst>
                </a:gridCol>
                <a:gridCol w="218160">
                  <a:extLst>
                    <a:ext uri="{9D8B030D-6E8A-4147-A177-3AD203B41FA5}">
                      <a16:colId xmlns:a16="http://schemas.microsoft.com/office/drawing/2014/main" val="1198821437"/>
                    </a:ext>
                  </a:extLst>
                </a:gridCol>
                <a:gridCol w="2423663">
                  <a:extLst>
                    <a:ext uri="{9D8B030D-6E8A-4147-A177-3AD203B41FA5}">
                      <a16:colId xmlns:a16="http://schemas.microsoft.com/office/drawing/2014/main" val="4108261498"/>
                    </a:ext>
                  </a:extLst>
                </a:gridCol>
                <a:gridCol w="2565766">
                  <a:extLst>
                    <a:ext uri="{9D8B030D-6E8A-4147-A177-3AD203B41FA5}">
                      <a16:colId xmlns:a16="http://schemas.microsoft.com/office/drawing/2014/main" val="22664928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File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389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SPARQL 1.2 Query Language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linkClick r:id="rId2"/>
                        </a:rPr>
                        <a:t>https://www.w3.org/TR/sparql12-query/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RDF 1.2 </a:t>
                      </a:r>
                      <a:r>
                        <a:rPr lang="en-US" sz="1200" dirty="0" err="1"/>
                        <a:t>TriG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linkClick r:id="rId3"/>
                        </a:rPr>
                        <a:t>https://www.w3.org/TR/rdf12-trig/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850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RDF 1.2 Semantics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linkClick r:id="rId4"/>
                        </a:rPr>
                        <a:t>https://www.w3.org/TR/rdf12-semantics/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SPARQL 1.2 Entailment Regimes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linkClick r:id="rId5"/>
                        </a:rPr>
                        <a:t>https://www.w3.org/TR/sparql12-entailment/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06060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RDF 1.2 Concepts and Abstract 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linkClick r:id="rId6"/>
                        </a:rPr>
                        <a:t>https://www.w3.org/TR/rdf12-concepts/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SPARQL 1.2 Federated Quary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linkClick r:id="rId7"/>
                        </a:rPr>
                        <a:t>https://www.w3.org/TR/sparql12-federated-query/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654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RDF 1.2 XML 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linkClick r:id="rId8"/>
                        </a:rPr>
                        <a:t>https://www.w3.org/TR/rdf12-xml/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SPARQL 1.2 Graph Store Protocol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linkClick r:id="rId9"/>
                        </a:rPr>
                        <a:t>https://www.w3.org/TR/sparql12-graph-store-protocol/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820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RDF 1.2 Schema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linkClick r:id="rId10"/>
                        </a:rPr>
                        <a:t>https://www.w3.org/TR/rdf12-schema/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SPARQL 1.2 Protocol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linkClick r:id="rId11"/>
                        </a:rPr>
                        <a:t>https://www.w3.org/TR/sparql12-protocol/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4750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RDF 1.2 N-Quads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linkClick r:id="rId12"/>
                        </a:rPr>
                        <a:t>https://www.w3.org/TR/rdf12-n-quads/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SPARQL 1.2 Query Results CSV and TSV Formats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linkClick r:id="rId13"/>
                        </a:rPr>
                        <a:t>https://www.w3.org/TR/sparql12-results-csv-tsv/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965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RDF 1.2 Turtle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linkClick r:id="rId14"/>
                        </a:rPr>
                        <a:t>https://www.w3.org/TR/rdf12-turtle/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SPARQL 1.2 Query Results JSON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linkClick r:id="rId15"/>
                        </a:rPr>
                        <a:t>https://www.w3.org/TR/sparql12-results-json/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9325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SPARQL 1.2 Update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linkClick r:id="rId16"/>
                        </a:rPr>
                        <a:t>https://www.w3.org/TR/sparql12-update/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SPARQL 1.2 Service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linkClick r:id="rId17"/>
                        </a:rPr>
                        <a:t>https://www.w3.org/TR/sparql12-service-description/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235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SPARQL 1.2 Query Results XML 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linkClick r:id="rId18"/>
                        </a:rPr>
                        <a:t>https://www.w3.org/TR/sparql12-results-xml/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RDF 1.2 Primer (this one)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linkClick r:id="rId19"/>
                        </a:rPr>
                        <a:t>https://www.w3.org/TR/rdf12-primer/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335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/>
                        <a:t>RDF 1.2 N-Triples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hlinkClick r:id="rId20"/>
                        </a:rPr>
                        <a:t>https://www.w3.org/TR/rdf12-n-triples/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1849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877458D6-E9D2-BEEE-6438-E5545CDAF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RDF-star Working Group - </a:t>
            </a:r>
            <a:r>
              <a:rPr lang="en-US" dirty="0">
                <a:hlinkClick r:id="rId21"/>
              </a:rPr>
              <a:t>Publications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143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ADBBA5D-1267-1DA1-6740-52B5892D697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The Resource Description Framework (RDF) is a framework for expressing information about </a:t>
            </a:r>
            <a:r>
              <a:rPr lang="en-US" b="1" u="sng" dirty="0"/>
              <a:t>resources</a:t>
            </a:r>
            <a:r>
              <a:rPr lang="en-US" dirty="0"/>
              <a:t>.</a:t>
            </a:r>
          </a:p>
          <a:p>
            <a:r>
              <a:rPr lang="en-US" dirty="0"/>
              <a:t>Resources can be anything, including documents, people, physical objects, and abstract concepts.</a:t>
            </a:r>
          </a:p>
          <a:p>
            <a:r>
              <a:rPr lang="en-US" dirty="0"/>
              <a:t>RDF is intended for situations in which information on the web needs to be processed by applications, rather than being only displayed to people.</a:t>
            </a:r>
          </a:p>
          <a:p>
            <a:r>
              <a:rPr lang="en-US" dirty="0"/>
              <a:t>In particular, RDF can be used to publish and interlink data on the web. A person or an automated process can then follow such links and aggregate data about these various things. Such use of RDF are often qualified as </a:t>
            </a:r>
            <a:r>
              <a:rPr lang="en-US" b="1" u="sng" dirty="0"/>
              <a:t>Linked Data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7E544BB-FAFB-0640-6567-C52C379A0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of RDF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8B5DAAA6-01BE-61B6-4039-478168271820}"/>
              </a:ext>
            </a:extLst>
          </p:cNvPr>
          <p:cNvSpPr/>
          <p:nvPr/>
        </p:nvSpPr>
        <p:spPr>
          <a:xfrm>
            <a:off x="6608190" y="1460500"/>
            <a:ext cx="3780148" cy="640080"/>
          </a:xfrm>
          <a:prstGeom prst="wedgeRoundRectCallout">
            <a:avLst>
              <a:gd name="adj1" fmla="val -117773"/>
              <a:gd name="adj2" fmla="val 10954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Any IRI or literal denotes something in the world (the “universe of discourse”), these things are called resources.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5EDB46D0-7E78-6ADB-FD62-C7D26B45A8EE}"/>
              </a:ext>
            </a:extLst>
          </p:cNvPr>
          <p:cNvSpPr/>
          <p:nvPr/>
        </p:nvSpPr>
        <p:spPr>
          <a:xfrm>
            <a:off x="5967663" y="4109988"/>
            <a:ext cx="4892313" cy="640080"/>
          </a:xfrm>
          <a:prstGeom prst="wedgeRoundRectCallout">
            <a:avLst>
              <a:gd name="adj1" fmla="val -71342"/>
              <a:gd name="adj2" fmla="val -40174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hlinkClick r:id="rId2"/>
              </a:rPr>
              <a:t>https://w3c.github.io/rdf-primer/spec/#bib-linked-data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21482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C16D85E-FCA8-39F1-8429-31F1C470597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1126" y="1460500"/>
            <a:ext cx="7534843" cy="4574540"/>
          </a:xfrm>
        </p:spPr>
        <p:txBody>
          <a:bodyPr/>
          <a:lstStyle/>
          <a:p>
            <a:r>
              <a:rPr lang="en-US" dirty="0"/>
              <a:t>Adding machine-readable information to Web pages using, e.g., the popular </a:t>
            </a:r>
            <a:r>
              <a:rPr lang="en-US" b="1" u="sng" dirty="0"/>
              <a:t>schema.org</a:t>
            </a:r>
            <a:r>
              <a:rPr lang="en-US" u="sng" dirty="0"/>
              <a:t> </a:t>
            </a:r>
            <a:r>
              <a:rPr lang="en-US" dirty="0"/>
              <a:t>vocabulary, enabling them to be displayed in an enhanced format on search engines or to be processed automatically by third-party applications</a:t>
            </a:r>
          </a:p>
          <a:p>
            <a:r>
              <a:rPr lang="en-US" dirty="0"/>
              <a:t>Enriching a dataset by linking it to third-party datasets. E.g., a dataset about paintings could be enriched by linking them to the corresponding artists in </a:t>
            </a:r>
            <a:r>
              <a:rPr lang="en-US" b="1" u="sng" dirty="0" err="1"/>
              <a:t>Wikidata</a:t>
            </a:r>
            <a:r>
              <a:rPr lang="en-US" dirty="0"/>
              <a:t>, therefore giving access to a wide range of information about them and related resources.</a:t>
            </a:r>
          </a:p>
          <a:p>
            <a:r>
              <a:rPr lang="en-US" dirty="0"/>
              <a:t>Interlinking API feeds, making sure that clients can easily discover how to access more information.</a:t>
            </a:r>
          </a:p>
          <a:p>
            <a:r>
              <a:rPr lang="en-US" dirty="0"/>
              <a:t>Using the datasets currently published as </a:t>
            </a:r>
            <a:r>
              <a:rPr lang="en-US" b="1" u="sng" dirty="0"/>
              <a:t>Linked Data</a:t>
            </a:r>
            <a:r>
              <a:rPr lang="en-US" dirty="0"/>
              <a:t>, e.g., building aggregations of data around specific topics.</a:t>
            </a:r>
          </a:p>
          <a:p>
            <a:r>
              <a:rPr lang="en-US" dirty="0"/>
              <a:t>Building distributed social networks by interlinking RDF descriptions of people across multiple Web sites</a:t>
            </a:r>
          </a:p>
          <a:p>
            <a:r>
              <a:rPr lang="en-US" dirty="0"/>
              <a:t>Providing a standards-compliant way for exchanging data between databases.</a:t>
            </a:r>
          </a:p>
          <a:p>
            <a:r>
              <a:rPr lang="en-US" dirty="0"/>
              <a:t>Interlinking various datasets within an organization, enabling cross-dataset queries to be performed using </a:t>
            </a:r>
            <a:r>
              <a:rPr lang="en-US" b="1" u="sng" dirty="0"/>
              <a:t>SPARQL</a:t>
            </a:r>
            <a:r>
              <a:rPr lang="en-US" dirty="0"/>
              <a:t>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F6F09F-D07E-C627-6346-B95111540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RDF?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CBDE6089-FBDF-9E50-54EF-ADA5F67ACDDB}"/>
              </a:ext>
            </a:extLst>
          </p:cNvPr>
          <p:cNvSpPr/>
          <p:nvPr/>
        </p:nvSpPr>
        <p:spPr>
          <a:xfrm>
            <a:off x="8729530" y="1460500"/>
            <a:ext cx="2012263" cy="640080"/>
          </a:xfrm>
          <a:prstGeom prst="wedgeRoundRectCallout">
            <a:avLst>
              <a:gd name="adj1" fmla="val -94235"/>
              <a:gd name="adj2" fmla="val -25136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hlinkClick r:id="rId2"/>
              </a:rPr>
              <a:t>https://schema.org/</a:t>
            </a:r>
            <a:endParaRPr lang="en-US" sz="1400" dirty="0"/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F186AFDE-FABF-7E5D-C24D-C1132EAB226B}"/>
              </a:ext>
            </a:extLst>
          </p:cNvPr>
          <p:cNvSpPr/>
          <p:nvPr/>
        </p:nvSpPr>
        <p:spPr>
          <a:xfrm>
            <a:off x="8541931" y="2599824"/>
            <a:ext cx="2387460" cy="640080"/>
          </a:xfrm>
          <a:prstGeom prst="wedgeRoundRectCallout">
            <a:avLst>
              <a:gd name="adj1" fmla="val -123365"/>
              <a:gd name="adj2" fmla="val -37166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hlinkClick r:id="rId3"/>
              </a:rPr>
              <a:t>https://www.wikidata.org/</a:t>
            </a:r>
            <a:endParaRPr lang="en-US" sz="1400" dirty="0"/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60FAF8EA-FD0E-FC42-C693-2938B273A539}"/>
              </a:ext>
            </a:extLst>
          </p:cNvPr>
          <p:cNvSpPr/>
          <p:nvPr/>
        </p:nvSpPr>
        <p:spPr>
          <a:xfrm>
            <a:off x="8065968" y="3905051"/>
            <a:ext cx="2772077" cy="640080"/>
          </a:xfrm>
          <a:prstGeom prst="wedgeRoundRectCallout">
            <a:avLst>
              <a:gd name="adj1" fmla="val -155077"/>
              <a:gd name="adj2" fmla="val -65737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hlinkClick r:id="rId4"/>
              </a:rPr>
              <a:t>https://w3c.github.io/rdf-primer/spec/#bib-linked-data</a:t>
            </a:r>
            <a:endParaRPr lang="en-US" sz="1400" dirty="0"/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5D17BDAA-2A45-680D-E502-A871D032076F}"/>
              </a:ext>
            </a:extLst>
          </p:cNvPr>
          <p:cNvSpPr/>
          <p:nvPr/>
        </p:nvSpPr>
        <p:spPr>
          <a:xfrm>
            <a:off x="3323923" y="5608723"/>
            <a:ext cx="3269382" cy="640080"/>
          </a:xfrm>
          <a:prstGeom prst="wedgeRoundRectCallout">
            <a:avLst>
              <a:gd name="adj1" fmla="val -62045"/>
              <a:gd name="adj2" fmla="val -74759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hlinkClick r:id="rId5"/>
              </a:rPr>
              <a:t>https://w3c.github.io/rdf-primer/spec/#bib-sparql12-concepts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89175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1EBACA3-F2AB-8EA3-DC90-A8854F692768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844933381"/>
              </p:ext>
            </p:extLst>
          </p:nvPr>
        </p:nvGraphicFramePr>
        <p:xfrm>
          <a:off x="444499" y="1460500"/>
          <a:ext cx="8718752" cy="50558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EF3AAE38-1B66-EEAC-B191-C262E6B6F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RDF Data Model</a:t>
            </a:r>
          </a:p>
        </p:txBody>
      </p:sp>
    </p:spTree>
    <p:extLst>
      <p:ext uri="{BB962C8B-B14F-4D97-AF65-F5344CB8AC3E}">
        <p14:creationId xmlns:p14="http://schemas.microsoft.com/office/powerpoint/2010/main" val="1683115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B1770D6-715C-2821-D337-3B92878C5DA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500" y="1460500"/>
            <a:ext cx="5327904" cy="4723458"/>
          </a:xfrm>
        </p:spPr>
        <p:txBody>
          <a:bodyPr>
            <a:normAutofit/>
          </a:bodyPr>
          <a:lstStyle/>
          <a:p>
            <a:r>
              <a:rPr lang="en-US" sz="1200" dirty="0"/>
              <a:t>RDF allows us to make statements about resources, in following structure:</a:t>
            </a:r>
            <a:br>
              <a:rPr lang="en-US" sz="1200" dirty="0"/>
            </a:br>
            <a:r>
              <a:rPr lang="en-US" sz="1200" dirty="0"/>
              <a:t>&lt;subject&gt; &lt;predicate&gt; &lt;object&gt;</a:t>
            </a:r>
          </a:p>
          <a:p>
            <a:r>
              <a:rPr lang="en-US" sz="1200" dirty="0"/>
              <a:t>An RDF statement represses a relationship between two resources.</a:t>
            </a:r>
          </a:p>
          <a:p>
            <a:r>
              <a:rPr lang="en-US" sz="1200" dirty="0"/>
              <a:t>The </a:t>
            </a:r>
            <a:r>
              <a:rPr lang="en-US" sz="1200" b="1" dirty="0"/>
              <a:t>subject</a:t>
            </a:r>
            <a:r>
              <a:rPr lang="en-US" sz="1200" dirty="0"/>
              <a:t> and the </a:t>
            </a:r>
            <a:r>
              <a:rPr lang="en-US" sz="1200" b="1" dirty="0"/>
              <a:t>object</a:t>
            </a:r>
            <a:r>
              <a:rPr lang="en-US" sz="1200" dirty="0"/>
              <a:t> represent the two resources being related; the </a:t>
            </a:r>
            <a:r>
              <a:rPr lang="en-US" sz="1200" b="1" dirty="0"/>
              <a:t>predicate</a:t>
            </a:r>
            <a:r>
              <a:rPr lang="en-US" sz="1200" dirty="0"/>
              <a:t> represents the nature of their relationship.</a:t>
            </a:r>
          </a:p>
          <a:p>
            <a:r>
              <a:rPr lang="en-US" sz="1200" dirty="0"/>
              <a:t>The relationship is phrased in a directional way (from subject to object) and is called in RDF a </a:t>
            </a:r>
            <a:r>
              <a:rPr lang="en-US" sz="1200" b="1" dirty="0"/>
              <a:t>property</a:t>
            </a:r>
            <a:r>
              <a:rPr lang="en-US" sz="1200" dirty="0"/>
              <a:t>.</a:t>
            </a:r>
          </a:p>
          <a:p>
            <a:r>
              <a:rPr lang="en-US" sz="1200" dirty="0"/>
              <a:t>Because RDF statements consist of three elements they are called </a:t>
            </a:r>
            <a:r>
              <a:rPr lang="en-US" sz="1200" b="1" dirty="0"/>
              <a:t>triples</a:t>
            </a:r>
            <a:r>
              <a:rPr lang="en-US" sz="1200" dirty="0"/>
              <a:t>.</a:t>
            </a:r>
          </a:p>
          <a:p>
            <a:r>
              <a:rPr lang="en-US" sz="1200" dirty="0"/>
              <a:t>The same resource is often referenced in multiple triples.</a:t>
            </a:r>
          </a:p>
          <a:p>
            <a:r>
              <a:rPr lang="en-US" sz="1200" dirty="0"/>
              <a:t>The ability to have the same resource be in the subject position of one triple and the object position of another makes it possible to find connections between triples.</a:t>
            </a:r>
          </a:p>
          <a:p>
            <a:r>
              <a:rPr lang="en-US" sz="1200" dirty="0"/>
              <a:t>A set of triples is called a </a:t>
            </a:r>
            <a:r>
              <a:rPr lang="en-US" sz="1200" b="1" dirty="0"/>
              <a:t>graph</a:t>
            </a:r>
            <a:r>
              <a:rPr lang="en-US" sz="1200" dirty="0"/>
              <a:t>. Graphs consist of nodes and arcs.</a:t>
            </a:r>
          </a:p>
          <a:p>
            <a:r>
              <a:rPr lang="en-US" sz="1200" b="1" dirty="0"/>
              <a:t>SPARQL</a:t>
            </a:r>
            <a:r>
              <a:rPr lang="en-US" sz="1200" dirty="0"/>
              <a:t> can be used to query data from a graph.</a:t>
            </a:r>
          </a:p>
          <a:p>
            <a:r>
              <a:rPr lang="en-US" sz="1200" dirty="0"/>
              <a:t>Four kinds of RDF term that occur in triples: IRIs, literals, blank nodes, and triple terms.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1C5F00-3741-6410-5D10-59BB2E948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RDF Data Model - Triples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16F1271-1AA5-D9E7-43EF-5878D471EA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8998" y="1213464"/>
            <a:ext cx="4308910" cy="19917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606EAA-282B-8995-C7B1-496E57ADE4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8998" y="3429000"/>
            <a:ext cx="4511041" cy="2754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052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8E2554E-8B62-1C2D-F343-9046D36FAAD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499" y="1460500"/>
            <a:ext cx="5811921" cy="3977640"/>
          </a:xfrm>
        </p:spPr>
        <p:txBody>
          <a:bodyPr/>
          <a:lstStyle/>
          <a:p>
            <a:r>
              <a:rPr lang="en-US" dirty="0"/>
              <a:t>IRI – Internationalized Resource Identifier (RFC 3987)</a:t>
            </a:r>
          </a:p>
          <a:p>
            <a:r>
              <a:rPr lang="en-US" dirty="0"/>
              <a:t>An IRI identifies a resource.</a:t>
            </a:r>
          </a:p>
          <a:p>
            <a:pPr lvl="1"/>
            <a:r>
              <a:rPr lang="en-US" dirty="0"/>
              <a:t>The URLs (Uniform Resource Locator) that provide use as Web addresses are one form of IRI.</a:t>
            </a:r>
          </a:p>
          <a:p>
            <a:pPr lvl="1"/>
            <a:r>
              <a:rPr lang="en-US" dirty="0"/>
              <a:t>Other forms of IRI provide an identifier for a resource without implying its location or how to access it.</a:t>
            </a:r>
          </a:p>
          <a:p>
            <a:r>
              <a:rPr lang="en-US" dirty="0"/>
              <a:t>The notion of IRI is a generalization of URI (Uniform Resource Identifier), allowing non-ASCII characters to be used in the IRI character string.</a:t>
            </a:r>
          </a:p>
          <a:p>
            <a:r>
              <a:rPr lang="en-US" dirty="0"/>
              <a:t>IRI can appear in </a:t>
            </a:r>
            <a:r>
              <a:rPr lang="en-US" b="1" dirty="0"/>
              <a:t>all three positions</a:t>
            </a:r>
            <a:r>
              <a:rPr lang="en-US" dirty="0"/>
              <a:t> of a triple.</a:t>
            </a:r>
          </a:p>
          <a:p>
            <a:r>
              <a:rPr lang="en-US" dirty="0"/>
              <a:t>IRIs are global identifiers, so other people can re-use the IRI to identify the same thing.</a:t>
            </a:r>
          </a:p>
          <a:p>
            <a:r>
              <a:rPr lang="en-US" dirty="0"/>
              <a:t>RDF is agnostic about what the IRI represents. However, IRIs may be given meaning by particular vocabularies or conventions.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B8D6BA-D033-D13E-438C-A25CB96CE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RDF Data Model – RDF Term - IRIs</a:t>
            </a:r>
          </a:p>
        </p:txBody>
      </p:sp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CEFE280C-F721-40B2-44F8-D013B5B3B3C1}"/>
              </a:ext>
            </a:extLst>
          </p:cNvPr>
          <p:cNvSpPr/>
          <p:nvPr/>
        </p:nvSpPr>
        <p:spPr>
          <a:xfrm>
            <a:off x="5428649" y="1299411"/>
            <a:ext cx="2358190" cy="640080"/>
          </a:xfrm>
          <a:prstGeom prst="wedgeRoundRectCallout">
            <a:avLst>
              <a:gd name="adj1" fmla="val -72975"/>
              <a:gd name="adj2" fmla="val 1931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hlinkClick r:id="rId2"/>
              </a:rPr>
              <a:t>https://w3c.github.io/rdf-primer/spec/#bib-rfc3987</a:t>
            </a: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B8261EA-936D-385E-6B0B-92062F51D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680" y="2801553"/>
            <a:ext cx="238125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399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B61B01-62EB-CDE5-5EC6-07CF15179D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0CF1410-9DBF-133C-2AF6-C70DCFC30F5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4499" y="1460500"/>
            <a:ext cx="5811921" cy="3977640"/>
          </a:xfrm>
        </p:spPr>
        <p:txBody>
          <a:bodyPr/>
          <a:lstStyle/>
          <a:p>
            <a:r>
              <a:rPr lang="en-US" dirty="0"/>
              <a:t>Literals are basic values that are not IRIs.</a:t>
            </a:r>
          </a:p>
          <a:p>
            <a:r>
              <a:rPr lang="en-US" dirty="0"/>
              <a:t>Literals are associated with a datatype enabling such values to be parsed and interpreted correctly.</a:t>
            </a:r>
          </a:p>
          <a:p>
            <a:pPr lvl="1"/>
            <a:r>
              <a:rPr lang="en-US" dirty="0"/>
              <a:t>String literals can optionally be associated with a language tag</a:t>
            </a:r>
          </a:p>
          <a:p>
            <a:r>
              <a:rPr lang="en-US" dirty="0"/>
              <a:t>Literals may only appear in the </a:t>
            </a:r>
            <a:r>
              <a:rPr lang="en-US" b="1" dirty="0"/>
              <a:t>object position</a:t>
            </a:r>
            <a:r>
              <a:rPr lang="en-US" dirty="0"/>
              <a:t> of a triple.</a:t>
            </a:r>
          </a:p>
          <a:p>
            <a:r>
              <a:rPr lang="en-US" dirty="0"/>
              <a:t>The RDF Concepts document provides a (non-exhaustive) </a:t>
            </a:r>
            <a:r>
              <a:rPr lang="en-US" b="1" u="sng" dirty="0"/>
              <a:t>list of datatypes</a:t>
            </a:r>
            <a:r>
              <a:rPr lang="en-US" dirty="0"/>
              <a:t> defined by XML Schema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79594A-8A47-C8B9-4B13-5811478CF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RDF Data Model – RDF Term - Literals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CF3B75-C3BC-0AA3-DDB3-7771711B9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7919" y="72724"/>
            <a:ext cx="3826034" cy="67146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Speech Bubble: Rectangle with Corners Rounded 6">
            <a:extLst>
              <a:ext uri="{FF2B5EF4-FFF2-40B4-BE49-F238E27FC236}">
                <a16:creationId xmlns:a16="http://schemas.microsoft.com/office/drawing/2014/main" id="{7AC901A5-9B98-8EC0-20FB-322142E90F77}"/>
              </a:ext>
            </a:extLst>
          </p:cNvPr>
          <p:cNvSpPr/>
          <p:nvPr/>
        </p:nvSpPr>
        <p:spPr>
          <a:xfrm>
            <a:off x="4225491" y="3769360"/>
            <a:ext cx="2550693" cy="744888"/>
          </a:xfrm>
          <a:prstGeom prst="wedgeRoundRectCallout">
            <a:avLst>
              <a:gd name="adj1" fmla="val 672"/>
              <a:gd name="adj2" fmla="val -115968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hlinkClick r:id="rId3"/>
              </a:rPr>
              <a:t>https://www.w3.org/TR/rdf12-concepts/#section-Datatypes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65362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Dyslexia 4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D24726"/>
      </a:accent2>
      <a:accent3>
        <a:srgbClr val="9B5AC8"/>
      </a:accent3>
      <a:accent4>
        <a:srgbClr val="F0A11F"/>
      </a:accent4>
      <a:accent5>
        <a:srgbClr val="CB5BA3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Segoe UI Semibold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841449_win32_v2" id="{3A5F584B-3D72-41FB-A470-87D863364DDF}" vid="{94F14D05-7BE2-4542-891D-D99D1EE35F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6" ma:contentTypeDescription="Create a new document." ma:contentTypeScope="" ma:versionID="ac37c1753acd5e330d2062ccec26ea66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340c7101c92c5120abd06486f9454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20D0E33-AC31-4A6E-AC66-BDD7A1B30DED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32B43C1-5EB1-48F2-83D8-1F8CBA1BB88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3893805-3B81-47D1-A994-401BF46C6A8D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Mind map</Template>
  <TotalTime>2992</TotalTime>
  <Words>1347</Words>
  <Application>Microsoft Office PowerPoint</Application>
  <PresentationFormat>Widescreen</PresentationFormat>
  <Paragraphs>125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Segoe UI</vt:lpstr>
      <vt:lpstr>Segoe UI Semibold</vt:lpstr>
      <vt:lpstr>Office Theme</vt:lpstr>
      <vt:lpstr>RDF 1.2 Primer</vt:lpstr>
      <vt:lpstr>Contents</vt:lpstr>
      <vt:lpstr>RDF-star Working Group - Publications</vt:lpstr>
      <vt:lpstr>Introduction of RDF</vt:lpstr>
      <vt:lpstr>Why Use RDF?</vt:lpstr>
      <vt:lpstr>RDF Data Model</vt:lpstr>
      <vt:lpstr>RDF Data Model - Triples</vt:lpstr>
      <vt:lpstr>RDF Data Model – RDF Term - IRIs</vt:lpstr>
      <vt:lpstr>RDF Data Model – RDF Term - Literals</vt:lpstr>
      <vt:lpstr>RDF Data Model – RDF Term – Blank Nodes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Xiaoqi Zhao</dc:creator>
  <cp:lastModifiedBy>Xiaoqi Zhao</cp:lastModifiedBy>
  <cp:revision>16</cp:revision>
  <dcterms:created xsi:type="dcterms:W3CDTF">2025-04-22T05:40:16Z</dcterms:created>
  <dcterms:modified xsi:type="dcterms:W3CDTF">2025-04-26T11:27:13Z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19540963-e559-4020-8a90-fe8a502c2801_Enabled">
    <vt:lpwstr>true</vt:lpwstr>
  </property>
  <property fmtid="{D5CDD505-2E9C-101B-9397-08002B2CF9AE}" pid="4" name="MSIP_Label_19540963-e559-4020-8a90-fe8a502c2801_SetDate">
    <vt:lpwstr>2025-04-22T05:41:12Z</vt:lpwstr>
  </property>
  <property fmtid="{D5CDD505-2E9C-101B-9397-08002B2CF9AE}" pid="5" name="MSIP_Label_19540963-e559-4020-8a90-fe8a502c2801_Method">
    <vt:lpwstr>Standard</vt:lpwstr>
  </property>
  <property fmtid="{D5CDD505-2E9C-101B-9397-08002B2CF9AE}" pid="6" name="MSIP_Label_19540963-e559-4020-8a90-fe8a502c2801_Name">
    <vt:lpwstr>19540963-e559-4020-8a90-fe8a502c2801</vt:lpwstr>
  </property>
  <property fmtid="{D5CDD505-2E9C-101B-9397-08002B2CF9AE}" pid="7" name="MSIP_Label_19540963-e559-4020-8a90-fe8a502c2801_SiteId">
    <vt:lpwstr>f25493ae-1c98-41d7-8a33-0be75f5fe603</vt:lpwstr>
  </property>
  <property fmtid="{D5CDD505-2E9C-101B-9397-08002B2CF9AE}" pid="8" name="MSIP_Label_19540963-e559-4020-8a90-fe8a502c2801_ActionId">
    <vt:lpwstr>6af659c1-9295-4c0c-987a-4d97f344904d</vt:lpwstr>
  </property>
  <property fmtid="{D5CDD505-2E9C-101B-9397-08002B2CF9AE}" pid="9" name="MSIP_Label_19540963-e559-4020-8a90-fe8a502c2801_ContentBits">
    <vt:lpwstr>0</vt:lpwstr>
  </property>
  <property fmtid="{D5CDD505-2E9C-101B-9397-08002B2CF9AE}" pid="10" name="MSIP_Label_19540963-e559-4020-8a90-fe8a502c2801_Tag">
    <vt:lpwstr>10, 3, 0, 1</vt:lpwstr>
  </property>
</Properties>
</file>