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72" r:id="rId5"/>
    <p:sldId id="273" r:id="rId6"/>
    <p:sldId id="274" r:id="rId7"/>
    <p:sldId id="275" r:id="rId8"/>
    <p:sldId id="276" r:id="rId9"/>
    <p:sldId id="277" r:id="rId10"/>
    <p:sldId id="27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30"/>
  </p:normalViewPr>
  <p:slideViewPr>
    <p:cSldViewPr snapToGrid="0">
      <p:cViewPr varScale="1">
        <p:scale>
          <a:sx n="62" d="100"/>
          <a:sy n="62" d="100"/>
        </p:scale>
        <p:origin x="42" y="103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1/28/2024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TshmTJGpJunOz23vCEhzW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897" y="928462"/>
            <a:ext cx="5723150" cy="1441863"/>
          </a:xfrm>
        </p:spPr>
        <p:txBody>
          <a:bodyPr/>
          <a:lstStyle/>
          <a:p>
            <a:pPr algn="l"/>
            <a:r>
              <a:rPr lang="en-US" sz="4800" b="1" dirty="0"/>
              <a:t>Using Protégé – the ontology editor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8" y="5547687"/>
            <a:ext cx="4885765" cy="36933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Xiaoqi Zhao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9F100-1143-A09B-6515-E9A6736CA11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58400" y="49213"/>
            <a:ext cx="1828519" cy="5224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5E164A-BE8C-2055-E53E-9EA251FFE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141" y="894697"/>
            <a:ext cx="4754962" cy="54146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5174E85-1326-2F7E-8821-40F5E44C5198}"/>
              </a:ext>
            </a:extLst>
          </p:cNvPr>
          <p:cNvSpPr txBox="1">
            <a:spLocks/>
          </p:cNvSpPr>
          <p:nvPr/>
        </p:nvSpPr>
        <p:spPr>
          <a:xfrm>
            <a:off x="614897" y="3324289"/>
            <a:ext cx="5723150" cy="640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>
                    <a:lumMod val="75000"/>
                  </a:schemeClr>
                </a:solidFill>
              </a:rPr>
              <a:t>001 – Opening and Introduction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A2F1E-CCA1-C49F-E680-8A9E4515F9C8}"/>
              </a:ext>
            </a:extLst>
          </p:cNvPr>
          <p:cNvSpPr txBox="1"/>
          <p:nvPr/>
        </p:nvSpPr>
        <p:spPr>
          <a:xfrm>
            <a:off x="699247" y="5917021"/>
            <a:ext cx="60116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ngenial Black" panose="020F0502020204030204" pitchFamily="2" charset="0"/>
              </a:rPr>
              <a:t>https://github.com/yasenstar/ontology/tree/main/use_protege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BF4738-9730-D0A7-A506-B723D5E22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Ontology Related Videos in my Channel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D7A13F1-8AD9-3CA8-0DC6-C80043AC9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072" y="1750076"/>
            <a:ext cx="10198765" cy="447799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A7EE1A-87E8-5E92-E1F4-26B578FC744D}"/>
              </a:ext>
            </a:extLst>
          </p:cNvPr>
          <p:cNvSpPr txBox="1"/>
          <p:nvPr/>
        </p:nvSpPr>
        <p:spPr>
          <a:xfrm>
            <a:off x="576072" y="1380744"/>
            <a:ext cx="6355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https://www.youtube.com/channel/UCTshmTJGpJunOz23vCEhzWg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55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897" y="928462"/>
            <a:ext cx="5723150" cy="1441863"/>
          </a:xfrm>
        </p:spPr>
        <p:txBody>
          <a:bodyPr/>
          <a:lstStyle/>
          <a:p>
            <a:pPr algn="l"/>
            <a:r>
              <a:rPr lang="en-US" sz="4800" b="1" dirty="0"/>
              <a:t>Using Protégé – the ontology editor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7" y="5121118"/>
            <a:ext cx="4885765" cy="36933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Xiaoqi Zhao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9F100-1143-A09B-6515-E9A6736CA11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58400" y="49213"/>
            <a:ext cx="1828519" cy="522434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5174E85-1326-2F7E-8821-40F5E44C5198}"/>
              </a:ext>
            </a:extLst>
          </p:cNvPr>
          <p:cNvSpPr txBox="1">
            <a:spLocks/>
          </p:cNvSpPr>
          <p:nvPr/>
        </p:nvSpPr>
        <p:spPr>
          <a:xfrm>
            <a:off x="614897" y="2846896"/>
            <a:ext cx="5723150" cy="184765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chemeClr val="tx1">
                    <a:lumMod val="75000"/>
                  </a:schemeClr>
                </a:solidFill>
              </a:rPr>
              <a:t>002 – Protégé Download, Installation and Configuration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A2F1E-CCA1-C49F-E680-8A9E4515F9C8}"/>
              </a:ext>
            </a:extLst>
          </p:cNvPr>
          <p:cNvSpPr txBox="1"/>
          <p:nvPr/>
        </p:nvSpPr>
        <p:spPr>
          <a:xfrm>
            <a:off x="699247" y="5917021"/>
            <a:ext cx="91529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genial Black" panose="020F0502020204030204" pitchFamily="2" charset="0"/>
              </a:rPr>
              <a:t>https://github.com/yasenstar/ontology/tree/main/use_protege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260AD2-58B5-0BD5-B53C-7CD73BC88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047" y="1408894"/>
            <a:ext cx="5548872" cy="4040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0062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897" y="928462"/>
            <a:ext cx="5723150" cy="1441863"/>
          </a:xfrm>
        </p:spPr>
        <p:txBody>
          <a:bodyPr/>
          <a:lstStyle/>
          <a:p>
            <a:pPr algn="l"/>
            <a:r>
              <a:rPr lang="en-US" sz="4800" b="1" dirty="0"/>
              <a:t>Using Protégé – the ontology editor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7" y="5121118"/>
            <a:ext cx="4885765" cy="36933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Xiaoqi Zhao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9F100-1143-A09B-6515-E9A6736CA11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58400" y="49213"/>
            <a:ext cx="1828519" cy="522434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5174E85-1326-2F7E-8821-40F5E44C5198}"/>
              </a:ext>
            </a:extLst>
          </p:cNvPr>
          <p:cNvSpPr txBox="1">
            <a:spLocks/>
          </p:cNvSpPr>
          <p:nvPr/>
        </p:nvSpPr>
        <p:spPr>
          <a:xfrm>
            <a:off x="614897" y="2846896"/>
            <a:ext cx="5723150" cy="184765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chemeClr val="tx1">
                    <a:lumMod val="75000"/>
                  </a:schemeClr>
                </a:solidFill>
              </a:rPr>
              <a:t>003 – Protégé – Getting Started with pizza.owl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A2F1E-CCA1-C49F-E680-8A9E4515F9C8}"/>
              </a:ext>
            </a:extLst>
          </p:cNvPr>
          <p:cNvSpPr txBox="1"/>
          <p:nvPr/>
        </p:nvSpPr>
        <p:spPr>
          <a:xfrm>
            <a:off x="699247" y="5917021"/>
            <a:ext cx="91529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genial Black" panose="020F0502020204030204" pitchFamily="2" charset="0"/>
              </a:rPr>
              <a:t>https://github.com/yasenstar/ontology/tree/main/use_protege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B40E00-8D6C-63C8-2A52-65209F05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623" y="1649393"/>
            <a:ext cx="5504330" cy="39176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6957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897" y="928462"/>
            <a:ext cx="5723150" cy="1441863"/>
          </a:xfrm>
        </p:spPr>
        <p:txBody>
          <a:bodyPr/>
          <a:lstStyle/>
          <a:p>
            <a:pPr algn="l"/>
            <a:r>
              <a:rPr lang="en-US" sz="4800" b="1" dirty="0"/>
              <a:t>Using Protégé – the ontology editor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7" y="5121118"/>
            <a:ext cx="4885765" cy="36933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Xiaoqi Zhao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9F100-1143-A09B-6515-E9A6736CA11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58400" y="49213"/>
            <a:ext cx="1828519" cy="522434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5174E85-1326-2F7E-8821-40F5E44C5198}"/>
              </a:ext>
            </a:extLst>
          </p:cNvPr>
          <p:cNvSpPr txBox="1">
            <a:spLocks/>
          </p:cNvSpPr>
          <p:nvPr/>
        </p:nvSpPr>
        <p:spPr>
          <a:xfrm>
            <a:off x="614897" y="2846896"/>
            <a:ext cx="5723150" cy="184765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chemeClr val="tx1">
                    <a:lumMod val="75000"/>
                  </a:schemeClr>
                </a:solidFill>
              </a:rPr>
              <a:t>004 – Building pizza ontology in 10 minutes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A2F1E-CCA1-C49F-E680-8A9E4515F9C8}"/>
              </a:ext>
            </a:extLst>
          </p:cNvPr>
          <p:cNvSpPr txBox="1"/>
          <p:nvPr/>
        </p:nvSpPr>
        <p:spPr>
          <a:xfrm>
            <a:off x="699247" y="5917021"/>
            <a:ext cx="91529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genial Black" panose="020F0502020204030204" pitchFamily="2" charset="0"/>
              </a:rPr>
              <a:t>https://github.com/yasenstar/ontology/tree/main/use_protege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167707-8C0C-BB84-B008-569470918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046" y="862795"/>
            <a:ext cx="5091953" cy="50154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8054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897" y="928462"/>
            <a:ext cx="5723150" cy="1441863"/>
          </a:xfrm>
        </p:spPr>
        <p:txBody>
          <a:bodyPr/>
          <a:lstStyle/>
          <a:p>
            <a:pPr algn="l"/>
            <a:r>
              <a:rPr lang="en-US" sz="4800" b="1" dirty="0"/>
              <a:t>Using Protégé – the ontology editor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7" y="5121118"/>
            <a:ext cx="4885765" cy="36933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Xiaoqi Zhao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9F100-1143-A09B-6515-E9A6736CA11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58400" y="49213"/>
            <a:ext cx="1828519" cy="522434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5174E85-1326-2F7E-8821-40F5E44C5198}"/>
              </a:ext>
            </a:extLst>
          </p:cNvPr>
          <p:cNvSpPr txBox="1">
            <a:spLocks/>
          </p:cNvSpPr>
          <p:nvPr/>
        </p:nvSpPr>
        <p:spPr>
          <a:xfrm>
            <a:off x="614897" y="2846896"/>
            <a:ext cx="5723150" cy="184765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0" b="1" dirty="0">
                <a:solidFill>
                  <a:schemeClr val="tx1">
                    <a:lumMod val="75000"/>
                  </a:schemeClr>
                </a:solidFill>
              </a:rPr>
              <a:t>005</a:t>
            </a:r>
            <a:r>
              <a:rPr lang="en-US" sz="3600" b="1" dirty="0">
                <a:solidFill>
                  <a:schemeClr val="tx1">
                    <a:lumMod val="75000"/>
                  </a:schemeClr>
                </a:solidFill>
              </a:rPr>
              <a:t> – Ontology Development 101 – Steps for Making Ontology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A2F1E-CCA1-C49F-E680-8A9E4515F9C8}"/>
              </a:ext>
            </a:extLst>
          </p:cNvPr>
          <p:cNvSpPr txBox="1"/>
          <p:nvPr/>
        </p:nvSpPr>
        <p:spPr>
          <a:xfrm>
            <a:off x="699247" y="5917021"/>
            <a:ext cx="91529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genial Black" panose="020F0502020204030204" pitchFamily="2" charset="0"/>
              </a:rPr>
              <a:t>https://github.com/yasenstar/ontology/tree/main/use_protege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D2BA39-C038-4D7A-C5F3-2E4C0A156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047" y="1270187"/>
            <a:ext cx="5723150" cy="43176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4563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897" y="928462"/>
            <a:ext cx="5723150" cy="1441863"/>
          </a:xfrm>
        </p:spPr>
        <p:txBody>
          <a:bodyPr/>
          <a:lstStyle/>
          <a:p>
            <a:pPr algn="l"/>
            <a:r>
              <a:rPr lang="en-US" sz="4800" b="1" dirty="0"/>
              <a:t>Using Protégé – the ontology editor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7" y="5121118"/>
            <a:ext cx="4885765" cy="36933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Xiaoqi Zhao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9F100-1143-A09B-6515-E9A6736CA11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58400" y="49213"/>
            <a:ext cx="1828519" cy="522434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5174E85-1326-2F7E-8821-40F5E44C5198}"/>
              </a:ext>
            </a:extLst>
          </p:cNvPr>
          <p:cNvSpPr txBox="1">
            <a:spLocks/>
          </p:cNvSpPr>
          <p:nvPr/>
        </p:nvSpPr>
        <p:spPr>
          <a:xfrm>
            <a:off x="614897" y="2846896"/>
            <a:ext cx="5723150" cy="184765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0" b="1" dirty="0">
                <a:solidFill>
                  <a:schemeClr val="tx1">
                    <a:lumMod val="75000"/>
                  </a:schemeClr>
                </a:solidFill>
              </a:rPr>
              <a:t>006</a:t>
            </a:r>
            <a:r>
              <a:rPr lang="en-US" sz="3600" b="1" dirty="0">
                <a:solidFill>
                  <a:schemeClr val="tx1">
                    <a:lumMod val="75000"/>
                  </a:schemeClr>
                </a:solidFill>
              </a:rPr>
              <a:t> – Ontology Development 101 – Key Questions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A2F1E-CCA1-C49F-E680-8A9E4515F9C8}"/>
              </a:ext>
            </a:extLst>
          </p:cNvPr>
          <p:cNvSpPr txBox="1"/>
          <p:nvPr/>
        </p:nvSpPr>
        <p:spPr>
          <a:xfrm>
            <a:off x="699247" y="5917021"/>
            <a:ext cx="91529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genial Black" panose="020F0502020204030204" pitchFamily="2" charset="0"/>
              </a:rPr>
              <a:t>https://github.com/yasenstar/ontology/tree/main/use_protege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D2BA39-C038-4D7A-C5F3-2E4C0A156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047" y="1270187"/>
            <a:ext cx="5723150" cy="43176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508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 design" id="{5BB9B75E-A368-4614-97CA-C549A936357F}" vid="{66BDDD71-3AB6-4D26-9C54-3E9BC0AA3D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E26AC2-BC04-45BA-BD7C-5CDF09AA94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AE7813-FB42-416C-BEF8-5F3180DDB0F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8840F3C-8AB4-4243-A06A-B5999EF600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{B5F650F4-FD4D-4A6A-8664-D63E5047E460}tf11964407_win32</Template>
  <TotalTime>2231</TotalTime>
  <Words>216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Congenial Black</vt:lpstr>
      <vt:lpstr>Courier New</vt:lpstr>
      <vt:lpstr>Gill Sans Nova</vt:lpstr>
      <vt:lpstr>Gill Sans Nova Light</vt:lpstr>
      <vt:lpstr>Sagona Book</vt:lpstr>
      <vt:lpstr>Office Theme</vt:lpstr>
      <vt:lpstr>Using Protégé – the ontology editor</vt:lpstr>
      <vt:lpstr>Ontology Related Videos in my Channel</vt:lpstr>
      <vt:lpstr>Using Protégé – the ontology editor</vt:lpstr>
      <vt:lpstr>Using Protégé – the ontology editor</vt:lpstr>
      <vt:lpstr>Using Protégé – the ontology editor</vt:lpstr>
      <vt:lpstr>Using Protégé – the ontology editor</vt:lpstr>
      <vt:lpstr>Using Protégé – the ontology editor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Zhao Xiaoqi</dc:creator>
  <cp:lastModifiedBy>Zhao Xiaoqi</cp:lastModifiedBy>
  <cp:revision>14</cp:revision>
  <dcterms:created xsi:type="dcterms:W3CDTF">2024-01-28T14:56:59Z</dcterms:created>
  <dcterms:modified xsi:type="dcterms:W3CDTF">2024-01-30T04:09:10Z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MSIP_Label_bd2ff15f-6ce8-47f3-93ce-f81f88196d24_Enabled">
    <vt:lpwstr>true</vt:lpwstr>
  </property>
  <property fmtid="{D5CDD505-2E9C-101B-9397-08002B2CF9AE}" pid="5" name="MSIP_Label_bd2ff15f-6ce8-47f3-93ce-f81f88196d24_SetDate">
    <vt:lpwstr>2024-01-28T14:57:15Z</vt:lpwstr>
  </property>
  <property fmtid="{D5CDD505-2E9C-101B-9397-08002B2CF9AE}" pid="6" name="MSIP_Label_bd2ff15f-6ce8-47f3-93ce-f81f88196d24_Method">
    <vt:lpwstr>Privileged</vt:lpwstr>
  </property>
  <property fmtid="{D5CDD505-2E9C-101B-9397-08002B2CF9AE}" pid="7" name="MSIP_Label_bd2ff15f-6ce8-47f3-93ce-f81f88196d24_Name">
    <vt:lpwstr>bd2ff15f-6ce8-47f3-93ce-f81f88196d24</vt:lpwstr>
  </property>
  <property fmtid="{D5CDD505-2E9C-101B-9397-08002B2CF9AE}" pid="8" name="MSIP_Label_bd2ff15f-6ce8-47f3-93ce-f81f88196d24_SiteId">
    <vt:lpwstr>f25493ae-1c98-41d7-8a33-0be75f5fe603</vt:lpwstr>
  </property>
  <property fmtid="{D5CDD505-2E9C-101B-9397-08002B2CF9AE}" pid="9" name="MSIP_Label_bd2ff15f-6ce8-47f3-93ce-f81f88196d24_ActionId">
    <vt:lpwstr>a1bbcf9b-4e17-456a-b8ce-1d85cbbe252f</vt:lpwstr>
  </property>
  <property fmtid="{D5CDD505-2E9C-101B-9397-08002B2CF9AE}" pid="10" name="MSIP_Label_bd2ff15f-6ce8-47f3-93ce-f81f88196d24_ContentBits">
    <vt:lpwstr>0</vt:lpwstr>
  </property>
</Properties>
</file>