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005" autoAdjust="0"/>
  </p:normalViewPr>
  <p:slideViewPr>
    <p:cSldViewPr snapToGrid="0">
      <p:cViewPr varScale="1">
        <p:scale>
          <a:sx n="102" d="100"/>
          <a:sy n="102" d="100"/>
        </p:scale>
        <p:origin x="870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2221665"/>
          </a:xfrm>
          <a:noFill/>
        </p:spPr>
        <p:txBody>
          <a:bodyPr anchor="ctr">
            <a:noAutofit/>
          </a:bodyPr>
          <a:lstStyle/>
          <a:p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Ontology View of LeanIX Meta-Model V4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3276F-85B5-0B8C-C376-361D86C0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22" y="2884602"/>
            <a:ext cx="3913637" cy="348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74233-C73F-2596-24B3-F9197437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659" y="576242"/>
            <a:ext cx="3543234" cy="110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9CF23-4D78-9DCE-4A8D-6C67D2CAF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01" y="4746850"/>
            <a:ext cx="3543234" cy="1362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93B8B-C15F-3BE8-E492-1F9DA8196A7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987" y="2072911"/>
            <a:ext cx="5635475" cy="21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{FF21287B-35AF-4BB6-BEFA-23E7A3A63607}tf33713516_win32</Template>
  <TotalTime>2</TotalTime>
  <Words>420</Words>
  <Application>Microsoft Office PowerPoint</Application>
  <PresentationFormat>Widescreen</PresentationFormat>
  <Paragraphs>117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ADLaM Display</vt:lpstr>
      <vt:lpstr>Arial</vt:lpstr>
      <vt:lpstr>Calibri</vt:lpstr>
      <vt:lpstr>Gill Sans MT</vt:lpstr>
      <vt:lpstr>Walbaum Display</vt:lpstr>
      <vt:lpstr>3DFloatVTI</vt:lpstr>
      <vt:lpstr>Ontology View of LeanIX Meta-Model V4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2</cp:revision>
  <dcterms:created xsi:type="dcterms:W3CDTF">2024-09-20T15:13:52Z</dcterms:created>
  <dcterms:modified xsi:type="dcterms:W3CDTF">2024-09-20T15:18:24Z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19540963-e559-4020-8a90-fe8a502c2801_Enabled">
    <vt:lpwstr>true</vt:lpwstr>
  </property>
  <property fmtid="{D5CDD505-2E9C-101B-9397-08002B2CF9AE}" pid="5" name="MSIP_Label_19540963-e559-4020-8a90-fe8a502c2801_SetDate">
    <vt:lpwstr>2024-09-20T15:16:21Z</vt:lpwstr>
  </property>
  <property fmtid="{D5CDD505-2E9C-101B-9397-08002B2CF9AE}" pid="6" name="MSIP_Label_19540963-e559-4020-8a90-fe8a502c2801_Method">
    <vt:lpwstr>Standard</vt:lpwstr>
  </property>
  <property fmtid="{D5CDD505-2E9C-101B-9397-08002B2CF9AE}" pid="7" name="MSIP_Label_19540963-e559-4020-8a90-fe8a502c2801_Name">
    <vt:lpwstr>19540963-e559-4020-8a90-fe8a502c2801</vt:lpwstr>
  </property>
  <property fmtid="{D5CDD505-2E9C-101B-9397-08002B2CF9AE}" pid="8" name="MSIP_Label_19540963-e559-4020-8a90-fe8a502c2801_SiteId">
    <vt:lpwstr>f25493ae-1c98-41d7-8a33-0be75f5fe603</vt:lpwstr>
  </property>
  <property fmtid="{D5CDD505-2E9C-101B-9397-08002B2CF9AE}" pid="9" name="MSIP_Label_19540963-e559-4020-8a90-fe8a502c2801_ActionId">
    <vt:lpwstr>907cc593-54dd-4577-bc0d-c32fe5b58abc</vt:lpwstr>
  </property>
  <property fmtid="{D5CDD505-2E9C-101B-9397-08002B2CF9AE}" pid="10" name="MSIP_Label_19540963-e559-4020-8a90-fe8a502c2801_ContentBits">
    <vt:lpwstr>0</vt:lpwstr>
  </property>
</Properties>
</file>