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2146</TotalTime>
  <Words>178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12</cp:revision>
  <dcterms:created xsi:type="dcterms:W3CDTF">2024-01-28T14:56:59Z</dcterms:created>
  <dcterms:modified xsi:type="dcterms:W3CDTF">2024-01-30T02:43:57Z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