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8"/>
  </p:notesMasterIdLst>
  <p:handoutMasterIdLst>
    <p:handoutMasterId r:id="rId19"/>
  </p:handoutMasterIdLst>
  <p:sldIdLst>
    <p:sldId id="271" r:id="rId5"/>
    <p:sldId id="282" r:id="rId6"/>
    <p:sldId id="278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005" autoAdjust="0"/>
  </p:normalViewPr>
  <p:slideViewPr>
    <p:cSldViewPr snapToGrid="0">
      <p:cViewPr varScale="1">
        <p:scale>
          <a:sx n="97" d="100"/>
          <a:sy n="97" d="100"/>
        </p:scale>
        <p:origin x="1032" y="3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689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f.fi/service/rdf-graph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 “</a:t>
            </a:r>
            <a:r>
              <a:rPr lang="en-US" altLang="zh-CN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RDF Grapher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” to Visualize Your Ontology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1FD6D6-229F-20CF-757B-D432F2804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" y="938480"/>
            <a:ext cx="2979358" cy="2674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2E1BF-98F0-DD64-BDC0-49A04AB78B9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3512834" y="429721"/>
            <a:ext cx="8501833" cy="3691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C2FFF-EF4E-3F3B-81F2-E1C8ECD586EE}"/>
              </a:ext>
            </a:extLst>
          </p:cNvPr>
          <p:cNvSpPr txBox="1"/>
          <p:nvPr/>
        </p:nvSpPr>
        <p:spPr>
          <a:xfrm>
            <a:off x="4965290" y="6331464"/>
            <a:ext cx="178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2024/09/29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6" name="Table Placeholder 2">
            <a:extLst>
              <a:ext uri="{FF2B5EF4-FFF2-40B4-BE49-F238E27FC236}">
                <a16:creationId xmlns:a16="http://schemas.microsoft.com/office/drawing/2014/main" id="{1904F965-D30E-5A83-B17B-7D030326E77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5063446"/>
              </p:ext>
            </p:extLst>
          </p:nvPr>
        </p:nvGraphicFramePr>
        <p:xfrm>
          <a:off x="4048125" y="1917700"/>
          <a:ext cx="760196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377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97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580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Metric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Actual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attendance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attendees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Engagement duration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Minutes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60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Q&amp;A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questions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Positive feedback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Rate of information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3">
            <a:extLst>
              <a:ext uri="{FF2B5EF4-FFF2-40B4-BE49-F238E27FC236}">
                <a16:creationId xmlns:a16="http://schemas.microsoft.com/office/drawing/2014/main" id="{24F0E16C-0C56-89A4-2FE9-7D5EBE3963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7261769"/>
              </p:ext>
            </p:extLst>
          </p:nvPr>
        </p:nvGraphicFramePr>
        <p:xfrm>
          <a:off x="550863" y="1917700"/>
          <a:ext cx="11090275" cy="42973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1423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Impact factor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Achieved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Knowledge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Post-presentation surveys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Average rating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Referral rate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Collaboration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106737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824251"/>
            <a:ext cx="11090274" cy="45082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Introduction on RDF Grapher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Parameters in the Service: </a:t>
            </a:r>
            <a:r>
              <a:rPr lang="en-US" sz="2800" dirty="0" err="1"/>
              <a:t>rdf</a:t>
            </a:r>
            <a:r>
              <a:rPr lang="en-US" sz="2800" dirty="0"/>
              <a:t>, from,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Demo in </a:t>
            </a:r>
            <a:r>
              <a:rPr lang="en-US" sz="2800" dirty="0">
                <a:hlinkClick r:id="rId3"/>
              </a:rPr>
              <a:t>https://www.ldf.fi/service/rdf-grapher</a:t>
            </a:r>
            <a:r>
              <a:rPr lang="en-US" sz="2800" dirty="0"/>
              <a:t> web page directly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Demo in Postman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Choose GET or POST?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C9BF6-CD78-4F0A-B46C-6D0213F81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202" y="415316"/>
            <a:ext cx="2979358" cy="2674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2221665"/>
          </a:xfrm>
          <a:noFill/>
        </p:spPr>
        <p:txBody>
          <a:bodyPr anchor="ctr">
            <a:noAutofit/>
          </a:bodyPr>
          <a:lstStyle/>
          <a:p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Ontology View of LeanIX Meta-Model V4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D3276F-85B5-0B8C-C376-361D86C0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22" y="2884602"/>
            <a:ext cx="3913637" cy="3488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474233-C73F-2596-24B3-F91974373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659" y="576242"/>
            <a:ext cx="3543234" cy="1104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09CF23-4D78-9DCE-4A8D-6C67D2CAF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301" y="4746850"/>
            <a:ext cx="3543234" cy="1362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93B8B-C15F-3BE8-E492-1F9DA8196A7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987" y="2072911"/>
            <a:ext cx="5635475" cy="21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3526889" cy="2352356"/>
          </a:xfrm>
          <a:noFill/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Know your material in advance</a:t>
            </a:r>
          </a:p>
          <a:p>
            <a:pPr lvl="1"/>
            <a:r>
              <a:rPr lang="en-US" dirty="0"/>
              <a:t>Anticipate common questions</a:t>
            </a:r>
          </a:p>
          <a:p>
            <a:pPr lvl="1"/>
            <a:r>
              <a:rPr lang="en-US" dirty="0"/>
              <a:t>Rehearse your responses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{FF21287B-35AF-4BB6-BEFA-23E7A3A63607}tf33713516_win32</Template>
  <TotalTime>22</TotalTime>
  <Words>454</Words>
  <Application>Microsoft Office PowerPoint</Application>
  <PresentationFormat>Widescreen</PresentationFormat>
  <Paragraphs>118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ADLaM Display</vt:lpstr>
      <vt:lpstr>Arial</vt:lpstr>
      <vt:lpstr>Calibri</vt:lpstr>
      <vt:lpstr>Gill Sans MT</vt:lpstr>
      <vt:lpstr>Walbaum Display</vt:lpstr>
      <vt:lpstr>3DFloatVTI</vt:lpstr>
      <vt:lpstr>Use “RDF Grapher” to Visualize Your Ontology</vt:lpstr>
      <vt:lpstr>Contents</vt:lpstr>
      <vt:lpstr>Ontology View of LeanIX Meta-Model V4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7</cp:revision>
  <dcterms:created xsi:type="dcterms:W3CDTF">2024-09-20T15:13:52Z</dcterms:created>
  <dcterms:modified xsi:type="dcterms:W3CDTF">2024-09-29T04:04:46Z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19540963-e559-4020-8a90-fe8a502c2801_Enabled">
    <vt:lpwstr>true</vt:lpwstr>
  </property>
  <property fmtid="{D5CDD505-2E9C-101B-9397-08002B2CF9AE}" pid="5" name="MSIP_Label_19540963-e559-4020-8a90-fe8a502c2801_SetDate">
    <vt:lpwstr>2024-09-20T15:16:21Z</vt:lpwstr>
  </property>
  <property fmtid="{D5CDD505-2E9C-101B-9397-08002B2CF9AE}" pid="6" name="MSIP_Label_19540963-e559-4020-8a90-fe8a502c2801_Method">
    <vt:lpwstr>Standard</vt:lpwstr>
  </property>
  <property fmtid="{D5CDD505-2E9C-101B-9397-08002B2CF9AE}" pid="7" name="MSIP_Label_19540963-e559-4020-8a90-fe8a502c2801_Name">
    <vt:lpwstr>19540963-e559-4020-8a90-fe8a502c2801</vt:lpwstr>
  </property>
  <property fmtid="{D5CDD505-2E9C-101B-9397-08002B2CF9AE}" pid="8" name="MSIP_Label_19540963-e559-4020-8a90-fe8a502c2801_SiteId">
    <vt:lpwstr>f25493ae-1c98-41d7-8a33-0be75f5fe603</vt:lpwstr>
  </property>
  <property fmtid="{D5CDD505-2E9C-101B-9397-08002B2CF9AE}" pid="9" name="MSIP_Label_19540963-e559-4020-8a90-fe8a502c2801_ActionId">
    <vt:lpwstr>907cc593-54dd-4577-bc0d-c32fe5b58abc</vt:lpwstr>
  </property>
  <property fmtid="{D5CDD505-2E9C-101B-9397-08002B2CF9AE}" pid="10" name="MSIP_Label_19540963-e559-4020-8a90-fe8a502c2801_ContentBits">
    <vt:lpwstr>0</vt:lpwstr>
  </property>
</Properties>
</file>