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36"/>
  </p:notesMasterIdLst>
  <p:handoutMasterIdLst>
    <p:handoutMasterId r:id="rId37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6" r:id="rId24"/>
    <p:sldId id="275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109" d="100"/>
          <a:sy n="109" d="100"/>
        </p:scale>
        <p:origin x="5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9/14/2023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9/14/2023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playlist?list=PL6DEHvciXKeUwcYw7k4wKWhW1cbE_omAg" TargetMode="External"/><Relationship Id="rId3" Type="http://schemas.openxmlformats.org/officeDocument/2006/relationships/image" Target="../media/image1.jpeg"/><Relationship Id="rId7" Type="http://schemas.openxmlformats.org/officeDocument/2006/relationships/hyperlink" Target="https://openscad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openscad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OpenSCAD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CEBFF"/>
                </a:solidFill>
              </a:rPr>
              <a:t>Learn and Practice on 3d Modeling</a:t>
            </a:r>
          </a:p>
        </p:txBody>
      </p:sp>
      <p:pic>
        <p:nvPicPr>
          <p:cNvPr id="5" name="Picture 4" descr="A yellow and green object with holes&#10;&#10;Description automatically generated">
            <a:extLst>
              <a:ext uri="{FF2B5EF4-FFF2-40B4-BE49-F238E27FC236}">
                <a16:creationId xmlns:a16="http://schemas.microsoft.com/office/drawing/2014/main" id="{7519D1ED-5CA2-B801-059D-2139E34BFD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7160" y="4572000"/>
            <a:ext cx="1950794" cy="16236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EDE3828-1CBC-EF18-52B2-7997EBFBCF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1030" y="704956"/>
            <a:ext cx="5954437" cy="101833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EE8A387-EDE1-59CF-390E-D46FAAA42BD6}"/>
              </a:ext>
            </a:extLst>
          </p:cNvPr>
          <p:cNvSpPr txBox="1"/>
          <p:nvPr/>
        </p:nvSpPr>
        <p:spPr>
          <a:xfrm>
            <a:off x="1335572" y="2118946"/>
            <a:ext cx="10409901" cy="147732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GitHub Repository: </a:t>
            </a:r>
            <a:r>
              <a:rPr lang="en-US" dirty="0">
                <a:hlinkClick r:id="rId6"/>
              </a:rPr>
              <a:t>https://github.com/yasenstar/openscad</a:t>
            </a:r>
            <a:endParaRPr lang="en-US" dirty="0"/>
          </a:p>
          <a:p>
            <a:endParaRPr lang="en-US" dirty="0"/>
          </a:p>
          <a:p>
            <a:r>
              <a:rPr lang="en-US" dirty="0"/>
              <a:t>OpenSCAD Website: </a:t>
            </a:r>
            <a:r>
              <a:rPr lang="en-US" dirty="0">
                <a:hlinkClick r:id="rId7"/>
              </a:rPr>
              <a:t>https://openscad.org/</a:t>
            </a:r>
            <a:endParaRPr lang="en-US" dirty="0"/>
          </a:p>
          <a:p>
            <a:endParaRPr lang="en-US" dirty="0"/>
          </a:p>
          <a:p>
            <a:r>
              <a:rPr lang="en-US" dirty="0"/>
              <a:t>Video List in YouTube: </a:t>
            </a:r>
            <a:r>
              <a:rPr lang="en-US" dirty="0">
                <a:hlinkClick r:id="rId8"/>
              </a:rPr>
              <a:t>https://www.youtube.com/playlist?list=PL6DEHvciXKeUwcYw7k4wKWhW1cbE_omAg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1A75EA-3DE1-6BD1-8A84-A8D3D57E2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756139"/>
            <a:ext cx="10993549" cy="1072662"/>
          </a:xfrm>
        </p:spPr>
        <p:txBody>
          <a:bodyPr>
            <a:normAutofit/>
          </a:bodyPr>
          <a:lstStyle/>
          <a:p>
            <a:r>
              <a:rPr lang="en-US" sz="4800" cap="none" dirty="0"/>
              <a:t>OpenSCAD Modeling Practice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B2FCE2E-86B8-4A2C-B7B7-0B929427A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127739"/>
            <a:ext cx="10993546" cy="958028"/>
          </a:xfrm>
        </p:spPr>
        <p:txBody>
          <a:bodyPr>
            <a:normAutofit fontScale="92500"/>
          </a:bodyPr>
          <a:lstStyle/>
          <a:p>
            <a:r>
              <a:rPr lang="en-US" sz="3600" cap="none" dirty="0"/>
              <a:t>OpenSCAD Tutorial/Chapter 4 (part 1 – Defining Modules)</a:t>
            </a:r>
          </a:p>
        </p:txBody>
      </p:sp>
      <p:pic>
        <p:nvPicPr>
          <p:cNvPr id="6" name="Picture 5" descr="A yellow and green object with holes&#10;&#10;Description automatically generated">
            <a:extLst>
              <a:ext uri="{FF2B5EF4-FFF2-40B4-BE49-F238E27FC236}">
                <a16:creationId xmlns:a16="http://schemas.microsoft.com/office/drawing/2014/main" id="{0731BA8F-6478-2556-A80D-8B9077A55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136" y="3458306"/>
            <a:ext cx="1950794" cy="16236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7C430B-943E-3F2C-810F-12E394F818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2954" y="3528644"/>
            <a:ext cx="3305908" cy="23445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5919600-29C9-E4A9-6BBB-ACACE4861EC2}"/>
              </a:ext>
            </a:extLst>
          </p:cNvPr>
          <p:cNvSpPr txBox="1"/>
          <p:nvPr/>
        </p:nvSpPr>
        <p:spPr>
          <a:xfrm>
            <a:off x="5048266" y="5742658"/>
            <a:ext cx="65264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Module_Name(parameter=defaultvalue,…) {block}</a:t>
            </a:r>
          </a:p>
        </p:txBody>
      </p:sp>
    </p:spTree>
    <p:extLst>
      <p:ext uri="{BB962C8B-B14F-4D97-AF65-F5344CB8AC3E}">
        <p14:creationId xmlns:p14="http://schemas.microsoft.com/office/powerpoint/2010/main" val="223040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1A75EA-3DE1-6BD1-8A84-A8D3D57E2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756139"/>
            <a:ext cx="10993549" cy="1072662"/>
          </a:xfrm>
        </p:spPr>
        <p:txBody>
          <a:bodyPr>
            <a:normAutofit/>
          </a:bodyPr>
          <a:lstStyle/>
          <a:p>
            <a:r>
              <a:rPr lang="en-US" sz="4800" cap="none" dirty="0"/>
              <a:t>OpenSCAD Modeling Practice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B2FCE2E-86B8-4A2C-B7B7-0B929427A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127739"/>
            <a:ext cx="10993546" cy="958028"/>
          </a:xfrm>
        </p:spPr>
        <p:txBody>
          <a:bodyPr>
            <a:normAutofit fontScale="92500" lnSpcReduction="20000"/>
          </a:bodyPr>
          <a:lstStyle/>
          <a:p>
            <a:r>
              <a:rPr lang="en-US" sz="3600" cap="none" dirty="0"/>
              <a:t>OpenSCAD Tutorial/Chapter 4 (part 2 – Parameterizing Modules)</a:t>
            </a:r>
          </a:p>
        </p:txBody>
      </p:sp>
      <p:pic>
        <p:nvPicPr>
          <p:cNvPr id="6" name="Picture 5" descr="A yellow and green object with holes&#10;&#10;Description automatically generated">
            <a:extLst>
              <a:ext uri="{FF2B5EF4-FFF2-40B4-BE49-F238E27FC236}">
                <a16:creationId xmlns:a16="http://schemas.microsoft.com/office/drawing/2014/main" id="{0731BA8F-6478-2556-A80D-8B9077A55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136" y="3458306"/>
            <a:ext cx="1950794" cy="16236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8E3B0E8-E270-D5E7-EB86-FA00A4AA9B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7722" y="3429000"/>
            <a:ext cx="3588278" cy="2561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94417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1A75EA-3DE1-6BD1-8A84-A8D3D57E2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756139"/>
            <a:ext cx="10993549" cy="1072662"/>
          </a:xfrm>
        </p:spPr>
        <p:txBody>
          <a:bodyPr>
            <a:normAutofit/>
          </a:bodyPr>
          <a:lstStyle/>
          <a:p>
            <a:r>
              <a:rPr lang="en-US" sz="4800" cap="none" dirty="0"/>
              <a:t>OpenSCAD Modeling Practice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B2FCE2E-86B8-4A2C-B7B7-0B929427A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127739"/>
            <a:ext cx="10993546" cy="958028"/>
          </a:xfrm>
        </p:spPr>
        <p:txBody>
          <a:bodyPr>
            <a:normAutofit fontScale="92500" lnSpcReduction="20000"/>
          </a:bodyPr>
          <a:lstStyle/>
          <a:p>
            <a:r>
              <a:rPr lang="en-US" sz="3600" cap="none" dirty="0"/>
              <a:t>OpenSCAD Tutorial/Chapter 4 (part 3 – Default Values in Modules)</a:t>
            </a:r>
          </a:p>
        </p:txBody>
      </p:sp>
      <p:pic>
        <p:nvPicPr>
          <p:cNvPr id="6" name="Picture 5" descr="A yellow and green object with holes&#10;&#10;Description automatically generated">
            <a:extLst>
              <a:ext uri="{FF2B5EF4-FFF2-40B4-BE49-F238E27FC236}">
                <a16:creationId xmlns:a16="http://schemas.microsoft.com/office/drawing/2014/main" id="{0731BA8F-6478-2556-A80D-8B9077A55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136" y="3458306"/>
            <a:ext cx="1950794" cy="16236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27766E7-C0C1-5852-82FA-4C5166CDEC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188" y="4194386"/>
            <a:ext cx="1166966" cy="12534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3C8FEC8-C168-8DE2-551E-1A77C4D59F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1756" y="4287003"/>
            <a:ext cx="1166966" cy="10681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7AC62D4-9938-C5E7-05A3-E9A93FCFFD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5324" y="4231433"/>
            <a:ext cx="1197838" cy="11793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0AE1FB0-EA8B-B321-7B20-F6A43844C2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99764" y="4163514"/>
            <a:ext cx="1321326" cy="13151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C783A29-4257-E681-48B5-2D935CE3F1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97691" y="4197474"/>
            <a:ext cx="1333675" cy="12472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41413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1A75EA-3DE1-6BD1-8A84-A8D3D57E2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756139"/>
            <a:ext cx="10993549" cy="1072662"/>
          </a:xfrm>
        </p:spPr>
        <p:txBody>
          <a:bodyPr>
            <a:normAutofit/>
          </a:bodyPr>
          <a:lstStyle/>
          <a:p>
            <a:r>
              <a:rPr lang="en-US" sz="4800" cap="none" dirty="0"/>
              <a:t>OpenSCAD Modeling Practice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B2FCE2E-86B8-4A2C-B7B7-0B929427A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127739"/>
            <a:ext cx="10993546" cy="958028"/>
          </a:xfrm>
        </p:spPr>
        <p:txBody>
          <a:bodyPr>
            <a:normAutofit fontScale="92500" lnSpcReduction="20000"/>
          </a:bodyPr>
          <a:lstStyle/>
          <a:p>
            <a:r>
              <a:rPr lang="en-US" sz="3600" cap="none" dirty="0"/>
              <a:t>OpenSCAD Tutorial/Chapter 4 (part 4 – Separating Model into Modules)</a:t>
            </a:r>
          </a:p>
        </p:txBody>
      </p:sp>
      <p:pic>
        <p:nvPicPr>
          <p:cNvPr id="6" name="Picture 5" descr="A yellow and green object with holes&#10;&#10;Description automatically generated">
            <a:extLst>
              <a:ext uri="{FF2B5EF4-FFF2-40B4-BE49-F238E27FC236}">
                <a16:creationId xmlns:a16="http://schemas.microsoft.com/office/drawing/2014/main" id="{0731BA8F-6478-2556-A80D-8B9077A55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136" y="3458306"/>
            <a:ext cx="1950794" cy="16236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58CB04C-1684-01BF-EA97-AE3FED7B72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4817" y="3528644"/>
            <a:ext cx="3737437" cy="23882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75082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1A75EA-3DE1-6BD1-8A84-A8D3D57E2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756139"/>
            <a:ext cx="10993549" cy="1072662"/>
          </a:xfrm>
        </p:spPr>
        <p:txBody>
          <a:bodyPr>
            <a:normAutofit/>
          </a:bodyPr>
          <a:lstStyle/>
          <a:p>
            <a:r>
              <a:rPr lang="en-US" sz="4800" cap="none" dirty="0"/>
              <a:t>OpenSCAD Modeling Practice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B2FCE2E-86B8-4A2C-B7B7-0B929427A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127739"/>
            <a:ext cx="10993546" cy="958028"/>
          </a:xfrm>
        </p:spPr>
        <p:txBody>
          <a:bodyPr>
            <a:normAutofit fontScale="92500" lnSpcReduction="20000"/>
          </a:bodyPr>
          <a:lstStyle/>
          <a:p>
            <a:r>
              <a:rPr lang="en-US" sz="3600" cap="none" dirty="0"/>
              <a:t>OpenSCAD Tutorial/Chapter 5 (part 1 – Modules as Separate Scripts)</a:t>
            </a:r>
          </a:p>
        </p:txBody>
      </p:sp>
      <p:pic>
        <p:nvPicPr>
          <p:cNvPr id="6" name="Picture 5" descr="A yellow and green object with holes&#10;&#10;Description automatically generated">
            <a:extLst>
              <a:ext uri="{FF2B5EF4-FFF2-40B4-BE49-F238E27FC236}">
                <a16:creationId xmlns:a16="http://schemas.microsoft.com/office/drawing/2014/main" id="{0731BA8F-6478-2556-A80D-8B9077A55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136" y="3458306"/>
            <a:ext cx="1950794" cy="16236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C6B2BC-B7B7-CA1E-9643-783B4E019B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801" y="3429000"/>
            <a:ext cx="3203218" cy="24743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768568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1A75EA-3DE1-6BD1-8A84-A8D3D57E2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756139"/>
            <a:ext cx="10993549" cy="1072662"/>
          </a:xfrm>
        </p:spPr>
        <p:txBody>
          <a:bodyPr>
            <a:normAutofit/>
          </a:bodyPr>
          <a:lstStyle/>
          <a:p>
            <a:r>
              <a:rPr lang="en-US" sz="4800" cap="none" dirty="0"/>
              <a:t>OpenSCAD Modeling Practice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B2FCE2E-86B8-4A2C-B7B7-0B929427A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127739"/>
            <a:ext cx="10993546" cy="958028"/>
          </a:xfrm>
        </p:spPr>
        <p:txBody>
          <a:bodyPr>
            <a:normAutofit fontScale="92500" lnSpcReduction="20000"/>
          </a:bodyPr>
          <a:lstStyle/>
          <a:p>
            <a:r>
              <a:rPr lang="en-US" sz="3600" cap="none" dirty="0"/>
              <a:t>OpenSCAD Tutorial/Chapter 5 (part 2 – Script with Multiple Modules)</a:t>
            </a:r>
          </a:p>
        </p:txBody>
      </p:sp>
      <p:pic>
        <p:nvPicPr>
          <p:cNvPr id="6" name="Picture 5" descr="A yellow and green object with holes&#10;&#10;Description automatically generated">
            <a:extLst>
              <a:ext uri="{FF2B5EF4-FFF2-40B4-BE49-F238E27FC236}">
                <a16:creationId xmlns:a16="http://schemas.microsoft.com/office/drawing/2014/main" id="{0731BA8F-6478-2556-A80D-8B9077A55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136" y="3458306"/>
            <a:ext cx="1950794" cy="16236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1CEE311-B17F-6DE3-FF6B-C7DE30F1B3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4266" y="3458306"/>
            <a:ext cx="4053699" cy="2265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73996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1A75EA-3DE1-6BD1-8A84-A8D3D57E2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756139"/>
            <a:ext cx="10993549" cy="1072662"/>
          </a:xfrm>
        </p:spPr>
        <p:txBody>
          <a:bodyPr>
            <a:normAutofit/>
          </a:bodyPr>
          <a:lstStyle/>
          <a:p>
            <a:r>
              <a:rPr lang="en-US" sz="4800" cap="none" dirty="0"/>
              <a:t>OpenSCAD Modeling Practice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B2FCE2E-86B8-4A2C-B7B7-0B929427A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127739"/>
            <a:ext cx="10993546" cy="958028"/>
          </a:xfrm>
        </p:spPr>
        <p:txBody>
          <a:bodyPr>
            <a:normAutofit fontScale="92500"/>
          </a:bodyPr>
          <a:lstStyle/>
          <a:p>
            <a:r>
              <a:rPr lang="en-US" sz="3600" cap="none" dirty="0"/>
              <a:t>OpenSCAD Tutorial/Chapter 5 (part 3 – Use MCAD Library)</a:t>
            </a:r>
          </a:p>
        </p:txBody>
      </p:sp>
      <p:pic>
        <p:nvPicPr>
          <p:cNvPr id="6" name="Picture 5" descr="A yellow and green object with holes&#10;&#10;Description automatically generated">
            <a:extLst>
              <a:ext uri="{FF2B5EF4-FFF2-40B4-BE49-F238E27FC236}">
                <a16:creationId xmlns:a16="http://schemas.microsoft.com/office/drawing/2014/main" id="{0731BA8F-6478-2556-A80D-8B9077A55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136" y="3458306"/>
            <a:ext cx="1950794" cy="16236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8B61C32-D86D-FB21-1E1D-FEAF5385F0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1860" y="3587261"/>
            <a:ext cx="3227714" cy="22339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990235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1A75EA-3DE1-6BD1-8A84-A8D3D57E2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756139"/>
            <a:ext cx="10993549" cy="1072662"/>
          </a:xfrm>
        </p:spPr>
        <p:txBody>
          <a:bodyPr>
            <a:normAutofit/>
          </a:bodyPr>
          <a:lstStyle/>
          <a:p>
            <a:r>
              <a:rPr lang="en-US" sz="4800" cap="none" dirty="0"/>
              <a:t>OpenSCAD Modeling Practice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B2FCE2E-86B8-4A2C-B7B7-0B929427A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127739"/>
            <a:ext cx="10993546" cy="958028"/>
          </a:xfrm>
        </p:spPr>
        <p:txBody>
          <a:bodyPr>
            <a:normAutofit fontScale="92500" lnSpcReduction="20000"/>
          </a:bodyPr>
          <a:lstStyle/>
          <a:p>
            <a:r>
              <a:rPr lang="en-US" sz="3600" cap="none" dirty="0"/>
              <a:t>OpenSCAD Tutorial/Chapter 5 (part 4 – More Parameterizable Modules)</a:t>
            </a:r>
          </a:p>
        </p:txBody>
      </p:sp>
      <p:pic>
        <p:nvPicPr>
          <p:cNvPr id="6" name="Picture 5" descr="A yellow and green object with holes&#10;&#10;Description automatically generated">
            <a:extLst>
              <a:ext uri="{FF2B5EF4-FFF2-40B4-BE49-F238E27FC236}">
                <a16:creationId xmlns:a16="http://schemas.microsoft.com/office/drawing/2014/main" id="{0731BA8F-6478-2556-A80D-8B9077A55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136" y="3458306"/>
            <a:ext cx="1950794" cy="16236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E082F20-C123-E211-580D-54D4E2F971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1207" y="3384705"/>
            <a:ext cx="2990764" cy="26179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126002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1A75EA-3DE1-6BD1-8A84-A8D3D57E2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756139"/>
            <a:ext cx="10993549" cy="1072662"/>
          </a:xfrm>
        </p:spPr>
        <p:txBody>
          <a:bodyPr>
            <a:normAutofit/>
          </a:bodyPr>
          <a:lstStyle/>
          <a:p>
            <a:r>
              <a:rPr lang="en-US" sz="4800" cap="none" dirty="0"/>
              <a:t>OpenSCAD Modeling Practice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B2FCE2E-86B8-4A2C-B7B7-0B929427A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127739"/>
            <a:ext cx="10993546" cy="958028"/>
          </a:xfrm>
        </p:spPr>
        <p:txBody>
          <a:bodyPr>
            <a:normAutofit fontScale="92500"/>
          </a:bodyPr>
          <a:lstStyle/>
          <a:p>
            <a:r>
              <a:rPr lang="en-US" sz="3600" cap="none" dirty="0"/>
              <a:t>OpenSCAD Tutorial/Chapter 6 (part 1 – OpenSCAD Variables)</a:t>
            </a:r>
          </a:p>
        </p:txBody>
      </p:sp>
      <p:pic>
        <p:nvPicPr>
          <p:cNvPr id="6" name="Picture 5" descr="A yellow and green object with holes&#10;&#10;Description automatically generated">
            <a:extLst>
              <a:ext uri="{FF2B5EF4-FFF2-40B4-BE49-F238E27FC236}">
                <a16:creationId xmlns:a16="http://schemas.microsoft.com/office/drawing/2014/main" id="{0731BA8F-6478-2556-A80D-8B9077A55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136" y="3458306"/>
            <a:ext cx="1950794" cy="16236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765A05-FCEE-4135-2752-BAF13833C9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4204" y="3534507"/>
            <a:ext cx="3601796" cy="23149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108334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1A75EA-3DE1-6BD1-8A84-A8D3D57E2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756139"/>
            <a:ext cx="10993549" cy="1072662"/>
          </a:xfrm>
        </p:spPr>
        <p:txBody>
          <a:bodyPr>
            <a:normAutofit/>
          </a:bodyPr>
          <a:lstStyle/>
          <a:p>
            <a:r>
              <a:rPr lang="en-US" sz="4800" cap="none" dirty="0"/>
              <a:t>OpenSCAD Modeling Practice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B2FCE2E-86B8-4A2C-B7B7-0B929427A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127739"/>
            <a:ext cx="10993546" cy="958028"/>
          </a:xfrm>
        </p:spPr>
        <p:txBody>
          <a:bodyPr>
            <a:normAutofit fontScale="92500"/>
          </a:bodyPr>
          <a:lstStyle/>
          <a:p>
            <a:r>
              <a:rPr lang="en-US" sz="3600" cap="none" dirty="0"/>
              <a:t>OpenSCAD Tutorial/Chapter 6 (part 2 – Conditional Variables)</a:t>
            </a:r>
          </a:p>
        </p:txBody>
      </p:sp>
      <p:pic>
        <p:nvPicPr>
          <p:cNvPr id="6" name="Picture 5" descr="A yellow and green object with holes&#10;&#10;Description automatically generated">
            <a:extLst>
              <a:ext uri="{FF2B5EF4-FFF2-40B4-BE49-F238E27FC236}">
                <a16:creationId xmlns:a16="http://schemas.microsoft.com/office/drawing/2014/main" id="{0731BA8F-6478-2556-A80D-8B9077A55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136" y="3458306"/>
            <a:ext cx="1950794" cy="16236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3651836-D915-E688-A348-A5F602EA7F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8394" y="3384705"/>
            <a:ext cx="4560356" cy="26812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57444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1A75EA-3DE1-6BD1-8A84-A8D3D57E2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756139"/>
            <a:ext cx="10993549" cy="1072662"/>
          </a:xfrm>
        </p:spPr>
        <p:txBody>
          <a:bodyPr>
            <a:normAutofit/>
          </a:bodyPr>
          <a:lstStyle/>
          <a:p>
            <a:r>
              <a:rPr lang="en-US" sz="4800" cap="none" dirty="0"/>
              <a:t>OpenSCAD Modeling Practice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B2FCE2E-86B8-4A2C-B7B7-0B929427A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127739"/>
            <a:ext cx="10993546" cy="958028"/>
          </a:xfrm>
        </p:spPr>
        <p:txBody>
          <a:bodyPr>
            <a:normAutofit/>
          </a:bodyPr>
          <a:lstStyle/>
          <a:p>
            <a:r>
              <a:rPr lang="en-US" sz="3600" dirty="0"/>
              <a:t>Installation and Configure the Tool</a:t>
            </a:r>
          </a:p>
        </p:txBody>
      </p:sp>
      <p:pic>
        <p:nvPicPr>
          <p:cNvPr id="6" name="Picture 5" descr="A yellow and green object with holes&#10;&#10;Description automatically generated">
            <a:extLst>
              <a:ext uri="{FF2B5EF4-FFF2-40B4-BE49-F238E27FC236}">
                <a16:creationId xmlns:a16="http://schemas.microsoft.com/office/drawing/2014/main" id="{0731BA8F-6478-2556-A80D-8B9077A55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136" y="3458306"/>
            <a:ext cx="1950794" cy="16236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2FB51F4-946F-A340-488E-3F706FA0E9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2230" y="3177337"/>
            <a:ext cx="5322277" cy="30571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088959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1A75EA-3DE1-6BD1-8A84-A8D3D57E2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756139"/>
            <a:ext cx="10993549" cy="1072662"/>
          </a:xfrm>
        </p:spPr>
        <p:txBody>
          <a:bodyPr>
            <a:normAutofit/>
          </a:bodyPr>
          <a:lstStyle/>
          <a:p>
            <a:r>
              <a:rPr lang="en-US" sz="4800" cap="none" dirty="0"/>
              <a:t>OpenSCAD Modeling Practice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B2FCE2E-86B8-4A2C-B7B7-0B929427A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127739"/>
            <a:ext cx="10993546" cy="958028"/>
          </a:xfrm>
        </p:spPr>
        <p:txBody>
          <a:bodyPr>
            <a:normAutofit fontScale="92500" lnSpcReduction="20000"/>
          </a:bodyPr>
          <a:lstStyle/>
          <a:p>
            <a:r>
              <a:rPr lang="en-US" sz="3600" cap="none" dirty="0"/>
              <a:t>OpenSCAD Tutorial/Chapter 6 (part 3 – More Conditional Variable </a:t>
            </a:r>
            <a:r>
              <a:rPr lang="en-US" sz="3600" cap="none" dirty="0" err="1"/>
              <a:t>Assigement</a:t>
            </a:r>
            <a:r>
              <a:rPr lang="en-US" sz="3600" cap="none" dirty="0"/>
              <a:t>)</a:t>
            </a:r>
          </a:p>
        </p:txBody>
      </p:sp>
      <p:pic>
        <p:nvPicPr>
          <p:cNvPr id="6" name="Picture 5" descr="A yellow and green object with holes&#10;&#10;Description automatically generated">
            <a:extLst>
              <a:ext uri="{FF2B5EF4-FFF2-40B4-BE49-F238E27FC236}">
                <a16:creationId xmlns:a16="http://schemas.microsoft.com/office/drawing/2014/main" id="{0731BA8F-6478-2556-A80D-8B9077A55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136" y="3458306"/>
            <a:ext cx="1950794" cy="16236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3651836-D915-E688-A348-A5F602EA7F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8394" y="3384705"/>
            <a:ext cx="4560356" cy="26812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682050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1A75EA-3DE1-6BD1-8A84-A8D3D57E2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756139"/>
            <a:ext cx="10993549" cy="1072662"/>
          </a:xfrm>
        </p:spPr>
        <p:txBody>
          <a:bodyPr>
            <a:normAutofit/>
          </a:bodyPr>
          <a:lstStyle/>
          <a:p>
            <a:r>
              <a:rPr lang="en-US" sz="4800" cap="none" dirty="0"/>
              <a:t>OpenSCAD Modeling Practice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B2FCE2E-86B8-4A2C-B7B7-0B929427A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127739"/>
            <a:ext cx="10993546" cy="958028"/>
          </a:xfrm>
        </p:spPr>
        <p:txBody>
          <a:bodyPr>
            <a:normAutofit fontScale="92500" lnSpcReduction="20000"/>
          </a:bodyPr>
          <a:lstStyle/>
          <a:p>
            <a:r>
              <a:rPr lang="en-US" sz="3600" cap="none" dirty="0"/>
              <a:t>OpenSCAD Tutorial/Chapter 6 (part 4 – Conditional Creation – If Statement)</a:t>
            </a:r>
          </a:p>
        </p:txBody>
      </p:sp>
      <p:pic>
        <p:nvPicPr>
          <p:cNvPr id="6" name="Picture 5" descr="A yellow and green object with holes&#10;&#10;Description automatically generated">
            <a:extLst>
              <a:ext uri="{FF2B5EF4-FFF2-40B4-BE49-F238E27FC236}">
                <a16:creationId xmlns:a16="http://schemas.microsoft.com/office/drawing/2014/main" id="{0731BA8F-6478-2556-A80D-8B9077A55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136" y="3458306"/>
            <a:ext cx="1950794" cy="16236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3651836-D915-E688-A348-A5F602EA7F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8394" y="3384705"/>
            <a:ext cx="4560356" cy="26812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752823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1A75EA-3DE1-6BD1-8A84-A8D3D57E2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756139"/>
            <a:ext cx="10993549" cy="1072662"/>
          </a:xfrm>
        </p:spPr>
        <p:txBody>
          <a:bodyPr>
            <a:normAutofit/>
          </a:bodyPr>
          <a:lstStyle/>
          <a:p>
            <a:r>
              <a:rPr lang="en-US" sz="4800" cap="none" dirty="0"/>
              <a:t>OpenSCAD Modeling Practice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B2FCE2E-86B8-4A2C-B7B7-0B929427A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127739"/>
            <a:ext cx="10993546" cy="958028"/>
          </a:xfrm>
        </p:spPr>
        <p:txBody>
          <a:bodyPr>
            <a:normAutofit fontScale="92500" lnSpcReduction="20000"/>
          </a:bodyPr>
          <a:lstStyle/>
          <a:p>
            <a:r>
              <a:rPr lang="en-US" sz="3600" cap="none" dirty="0"/>
              <a:t>OpenSCAD Tutorial/Chapter 6 (part 5 – Update Car Model by Variables Usage)</a:t>
            </a:r>
          </a:p>
        </p:txBody>
      </p:sp>
      <p:pic>
        <p:nvPicPr>
          <p:cNvPr id="6" name="Picture 5" descr="A yellow and green object with holes&#10;&#10;Description automatically generated">
            <a:extLst>
              <a:ext uri="{FF2B5EF4-FFF2-40B4-BE49-F238E27FC236}">
                <a16:creationId xmlns:a16="http://schemas.microsoft.com/office/drawing/2014/main" id="{0731BA8F-6478-2556-A80D-8B9077A55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136" y="3458306"/>
            <a:ext cx="1950794" cy="16236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3651836-D915-E688-A348-A5F602EA7F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8394" y="3384705"/>
            <a:ext cx="4560356" cy="26812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92413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1A75EA-3DE1-6BD1-8A84-A8D3D57E2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756139"/>
            <a:ext cx="10993549" cy="1072662"/>
          </a:xfrm>
        </p:spPr>
        <p:txBody>
          <a:bodyPr>
            <a:normAutofit/>
          </a:bodyPr>
          <a:lstStyle/>
          <a:p>
            <a:r>
              <a:rPr lang="en-US" sz="4800" cap="none" dirty="0"/>
              <a:t>OpenSCAD Modeling Practice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B2FCE2E-86B8-4A2C-B7B7-0B929427A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127739"/>
            <a:ext cx="10993546" cy="958028"/>
          </a:xfrm>
        </p:spPr>
        <p:txBody>
          <a:bodyPr>
            <a:normAutofit/>
          </a:bodyPr>
          <a:lstStyle/>
          <a:p>
            <a:r>
              <a:rPr lang="en-US" sz="3600" cap="none" dirty="0"/>
              <a:t>OpenSCAD Tutorial/Chapter 7 (part 1 – For loops)</a:t>
            </a:r>
          </a:p>
        </p:txBody>
      </p:sp>
      <p:pic>
        <p:nvPicPr>
          <p:cNvPr id="6" name="Picture 5" descr="A yellow and green object with holes&#10;&#10;Description automatically generated">
            <a:extLst>
              <a:ext uri="{FF2B5EF4-FFF2-40B4-BE49-F238E27FC236}">
                <a16:creationId xmlns:a16="http://schemas.microsoft.com/office/drawing/2014/main" id="{0731BA8F-6478-2556-A80D-8B9077A55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136" y="3458306"/>
            <a:ext cx="1950794" cy="16236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2B7135-B9AE-4417-C486-CCFBAF7C46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3048" y="3384705"/>
            <a:ext cx="5104992" cy="26124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558606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1A75EA-3DE1-6BD1-8A84-A8D3D57E2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756139"/>
            <a:ext cx="10993549" cy="1072662"/>
          </a:xfrm>
        </p:spPr>
        <p:txBody>
          <a:bodyPr>
            <a:normAutofit/>
          </a:bodyPr>
          <a:lstStyle/>
          <a:p>
            <a:r>
              <a:rPr lang="en-US" sz="4800" cap="none" dirty="0"/>
              <a:t>OpenSCAD Modeling Practice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B2FCE2E-86B8-4A2C-B7B7-0B929427A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127739"/>
            <a:ext cx="10993546" cy="958028"/>
          </a:xfrm>
        </p:spPr>
        <p:txBody>
          <a:bodyPr>
            <a:normAutofit fontScale="92500" lnSpcReduction="20000"/>
          </a:bodyPr>
          <a:lstStyle/>
          <a:p>
            <a:r>
              <a:rPr lang="en-US" sz="3600" cap="none" dirty="0"/>
              <a:t>OpenSCAD Tutorial/Chapter 7 (part 2 – More Complex Patterns)</a:t>
            </a:r>
          </a:p>
        </p:txBody>
      </p:sp>
      <p:pic>
        <p:nvPicPr>
          <p:cNvPr id="6" name="Picture 5" descr="A yellow and green object with holes&#10;&#10;Description automatically generated">
            <a:extLst>
              <a:ext uri="{FF2B5EF4-FFF2-40B4-BE49-F238E27FC236}">
                <a16:creationId xmlns:a16="http://schemas.microsoft.com/office/drawing/2014/main" id="{0731BA8F-6478-2556-A80D-8B9077A55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136" y="3458306"/>
            <a:ext cx="1950794" cy="16236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8A15267-81E5-47A2-C97C-BCFAE83F18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0396" y="3429000"/>
            <a:ext cx="3532224" cy="2552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643746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1A75EA-3DE1-6BD1-8A84-A8D3D57E2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756139"/>
            <a:ext cx="10993549" cy="1072662"/>
          </a:xfrm>
        </p:spPr>
        <p:txBody>
          <a:bodyPr>
            <a:normAutofit/>
          </a:bodyPr>
          <a:lstStyle/>
          <a:p>
            <a:r>
              <a:rPr lang="en-US" sz="4800" cap="none" dirty="0"/>
              <a:t>OpenSCAD Modeling Practice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B2FCE2E-86B8-4A2C-B7B7-0B929427A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127739"/>
            <a:ext cx="10993546" cy="958028"/>
          </a:xfrm>
        </p:spPr>
        <p:txBody>
          <a:bodyPr>
            <a:normAutofit fontScale="92500" lnSpcReduction="20000"/>
          </a:bodyPr>
          <a:lstStyle/>
          <a:p>
            <a:r>
              <a:rPr lang="en-US" sz="3600" cap="none" dirty="0"/>
              <a:t>OpenSCAD Tutorial/Chapter 7 (part 2 – More Complex Patterns – Car Circle)</a:t>
            </a:r>
          </a:p>
        </p:txBody>
      </p:sp>
      <p:pic>
        <p:nvPicPr>
          <p:cNvPr id="6" name="Picture 5" descr="A yellow and green object with holes&#10;&#10;Description automatically generated">
            <a:extLst>
              <a:ext uri="{FF2B5EF4-FFF2-40B4-BE49-F238E27FC236}">
                <a16:creationId xmlns:a16="http://schemas.microsoft.com/office/drawing/2014/main" id="{0731BA8F-6478-2556-A80D-8B9077A55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136" y="3458306"/>
            <a:ext cx="1950794" cy="16236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8A15267-81E5-47A2-C97C-BCFAE83F18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0396" y="3429000"/>
            <a:ext cx="3532224" cy="2552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491567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1A75EA-3DE1-6BD1-8A84-A8D3D57E2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756139"/>
            <a:ext cx="10993549" cy="1072662"/>
          </a:xfrm>
        </p:spPr>
        <p:txBody>
          <a:bodyPr>
            <a:normAutofit/>
          </a:bodyPr>
          <a:lstStyle/>
          <a:p>
            <a:r>
              <a:rPr lang="en-US" sz="4800" cap="none" dirty="0"/>
              <a:t>OpenSCAD Modeling Practice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B2FCE2E-86B8-4A2C-B7B7-0B929427A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127739"/>
            <a:ext cx="10993546" cy="958028"/>
          </a:xfrm>
        </p:spPr>
        <p:txBody>
          <a:bodyPr>
            <a:normAutofit fontScale="92500" lnSpcReduction="20000"/>
          </a:bodyPr>
          <a:lstStyle/>
          <a:p>
            <a:r>
              <a:rPr lang="en-US" sz="3600" cap="none" dirty="0"/>
              <a:t>OpenSCAD Tutorial/Chapter 7 (part 2 – More Complex Patterns – Spoked_Wheel)</a:t>
            </a:r>
          </a:p>
        </p:txBody>
      </p:sp>
      <p:pic>
        <p:nvPicPr>
          <p:cNvPr id="6" name="Picture 5" descr="A yellow and green object with holes&#10;&#10;Description automatically generated">
            <a:extLst>
              <a:ext uri="{FF2B5EF4-FFF2-40B4-BE49-F238E27FC236}">
                <a16:creationId xmlns:a16="http://schemas.microsoft.com/office/drawing/2014/main" id="{0731BA8F-6478-2556-A80D-8B9077A55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136" y="3458306"/>
            <a:ext cx="1950794" cy="16236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FD5A29-A275-E86A-8871-E3A933BCBF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1858" y="3368186"/>
            <a:ext cx="3305175" cy="2733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254987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1A75EA-3DE1-6BD1-8A84-A8D3D57E2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756139"/>
            <a:ext cx="10993549" cy="1072662"/>
          </a:xfrm>
        </p:spPr>
        <p:txBody>
          <a:bodyPr>
            <a:normAutofit/>
          </a:bodyPr>
          <a:lstStyle/>
          <a:p>
            <a:r>
              <a:rPr lang="en-US" sz="4800" cap="none" dirty="0"/>
              <a:t>OpenSCAD Modeling Practice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B2FCE2E-86B8-4A2C-B7B7-0B929427A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127739"/>
            <a:ext cx="10993546" cy="958028"/>
          </a:xfrm>
        </p:spPr>
        <p:txBody>
          <a:bodyPr>
            <a:normAutofit fontScale="92500" lnSpcReduction="20000"/>
          </a:bodyPr>
          <a:lstStyle/>
          <a:p>
            <a:r>
              <a:rPr lang="en-US" sz="3600" cap="none" dirty="0"/>
              <a:t>OpenSCAD Tutorial/Chapter 7 (part 2 – More Complex Patterns – Car with Spoked_Wheels)</a:t>
            </a:r>
          </a:p>
        </p:txBody>
      </p:sp>
      <p:pic>
        <p:nvPicPr>
          <p:cNvPr id="6" name="Picture 5" descr="A yellow and green object with holes&#10;&#10;Description automatically generated">
            <a:extLst>
              <a:ext uri="{FF2B5EF4-FFF2-40B4-BE49-F238E27FC236}">
                <a16:creationId xmlns:a16="http://schemas.microsoft.com/office/drawing/2014/main" id="{0731BA8F-6478-2556-A80D-8B9077A55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136" y="3458306"/>
            <a:ext cx="1950794" cy="16236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105070-3EB9-7991-1F07-0DF4EC8E87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4668" y="3429000"/>
            <a:ext cx="4153671" cy="26728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966176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1A75EA-3DE1-6BD1-8A84-A8D3D57E2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756139"/>
            <a:ext cx="10993549" cy="1072662"/>
          </a:xfrm>
        </p:spPr>
        <p:txBody>
          <a:bodyPr>
            <a:normAutofit/>
          </a:bodyPr>
          <a:lstStyle/>
          <a:p>
            <a:r>
              <a:rPr lang="en-US" sz="4800" cap="none" dirty="0"/>
              <a:t>OpenSCAD Modeling Practice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B2FCE2E-86B8-4A2C-B7B7-0B929427A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127739"/>
            <a:ext cx="10993546" cy="958028"/>
          </a:xfrm>
        </p:spPr>
        <p:txBody>
          <a:bodyPr>
            <a:normAutofit fontScale="92500"/>
          </a:bodyPr>
          <a:lstStyle/>
          <a:p>
            <a:r>
              <a:rPr lang="en-US" sz="3600" cap="none" dirty="0"/>
              <a:t>OpenSCAD Tutorial/Chapter 7 (part 3 – Nested For Loops)</a:t>
            </a:r>
          </a:p>
        </p:txBody>
      </p:sp>
      <p:pic>
        <p:nvPicPr>
          <p:cNvPr id="6" name="Picture 5" descr="A yellow and green object with holes&#10;&#10;Description automatically generated">
            <a:extLst>
              <a:ext uri="{FF2B5EF4-FFF2-40B4-BE49-F238E27FC236}">
                <a16:creationId xmlns:a16="http://schemas.microsoft.com/office/drawing/2014/main" id="{0731BA8F-6478-2556-A80D-8B9077A55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136" y="3458306"/>
            <a:ext cx="1950794" cy="16236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ADCE95D-F494-E642-001C-C363132B6F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6053" y="3268154"/>
            <a:ext cx="4090255" cy="28531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529500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1A75EA-3DE1-6BD1-8A84-A8D3D57E2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756139"/>
            <a:ext cx="10993549" cy="1072662"/>
          </a:xfrm>
        </p:spPr>
        <p:txBody>
          <a:bodyPr>
            <a:normAutofit/>
          </a:bodyPr>
          <a:lstStyle/>
          <a:p>
            <a:r>
              <a:rPr lang="en-US" sz="4800" cap="none" dirty="0"/>
              <a:t>OpenSCAD Modeling Practice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B2FCE2E-86B8-4A2C-B7B7-0B929427A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127739"/>
            <a:ext cx="10993546" cy="958028"/>
          </a:xfrm>
        </p:spPr>
        <p:txBody>
          <a:bodyPr>
            <a:normAutofit fontScale="92500" lnSpcReduction="20000"/>
          </a:bodyPr>
          <a:lstStyle/>
          <a:p>
            <a:r>
              <a:rPr lang="en-US" sz="3600" cap="none" dirty="0"/>
              <a:t>OpenSCAD Tutorial/Chapter 8 (part 1 – Rotationally Extruding 3D Objects from 2D Objects)</a:t>
            </a:r>
          </a:p>
        </p:txBody>
      </p:sp>
      <p:pic>
        <p:nvPicPr>
          <p:cNvPr id="6" name="Picture 5" descr="A yellow and green object with holes&#10;&#10;Description automatically generated">
            <a:extLst>
              <a:ext uri="{FF2B5EF4-FFF2-40B4-BE49-F238E27FC236}">
                <a16:creationId xmlns:a16="http://schemas.microsoft.com/office/drawing/2014/main" id="{0731BA8F-6478-2556-A80D-8B9077A55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136" y="3458306"/>
            <a:ext cx="1950794" cy="16236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04E314-C886-81C2-6C5A-93DBA1A059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0063" y="3567578"/>
            <a:ext cx="2821231" cy="17070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4E11F2F-25B3-7EED-AB88-EBE70DFDD1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8714" y="3561946"/>
            <a:ext cx="2446442" cy="17070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2A0C5D8C-114F-103F-D9A7-2F5AC54C1B5D}"/>
              </a:ext>
            </a:extLst>
          </p:cNvPr>
          <p:cNvSpPr/>
          <p:nvPr/>
        </p:nvSpPr>
        <p:spPr>
          <a:xfrm>
            <a:off x="4457700" y="4062046"/>
            <a:ext cx="457200" cy="571500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501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1A75EA-3DE1-6BD1-8A84-A8D3D57E2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756139"/>
            <a:ext cx="10993549" cy="1072662"/>
          </a:xfrm>
        </p:spPr>
        <p:txBody>
          <a:bodyPr>
            <a:normAutofit/>
          </a:bodyPr>
          <a:lstStyle/>
          <a:p>
            <a:r>
              <a:rPr lang="en-US" sz="4800" cap="none" dirty="0"/>
              <a:t>OpenSCAD Modeling Practice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B2FCE2E-86B8-4A2C-B7B7-0B929427A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127739"/>
            <a:ext cx="10993546" cy="958028"/>
          </a:xfrm>
        </p:spPr>
        <p:txBody>
          <a:bodyPr>
            <a:normAutofit/>
          </a:bodyPr>
          <a:lstStyle/>
          <a:p>
            <a:r>
              <a:rPr lang="en-US" sz="3600" cap="none" dirty="0"/>
              <a:t>OpenSCAD Tutorial/Chapter 1 (part 1)</a:t>
            </a:r>
          </a:p>
        </p:txBody>
      </p:sp>
      <p:pic>
        <p:nvPicPr>
          <p:cNvPr id="6" name="Picture 5" descr="A yellow and green object with holes&#10;&#10;Description automatically generated">
            <a:extLst>
              <a:ext uri="{FF2B5EF4-FFF2-40B4-BE49-F238E27FC236}">
                <a16:creationId xmlns:a16="http://schemas.microsoft.com/office/drawing/2014/main" id="{0731BA8F-6478-2556-A80D-8B9077A55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136" y="3458306"/>
            <a:ext cx="1950794" cy="16236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A2634B1-E323-5049-2425-487DFBE5C0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399" y="3310439"/>
            <a:ext cx="4943475" cy="27152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426958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1A75EA-3DE1-6BD1-8A84-A8D3D57E2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756139"/>
            <a:ext cx="10993549" cy="1072662"/>
          </a:xfrm>
        </p:spPr>
        <p:txBody>
          <a:bodyPr>
            <a:normAutofit/>
          </a:bodyPr>
          <a:lstStyle/>
          <a:p>
            <a:r>
              <a:rPr lang="en-US" sz="4800" cap="none" dirty="0"/>
              <a:t>OpenSCAD Modeling Practice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B2FCE2E-86B8-4A2C-B7B7-0B929427A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127739"/>
            <a:ext cx="10993546" cy="958028"/>
          </a:xfrm>
        </p:spPr>
        <p:txBody>
          <a:bodyPr>
            <a:normAutofit fontScale="92500" lnSpcReduction="20000"/>
          </a:bodyPr>
          <a:lstStyle/>
          <a:p>
            <a:r>
              <a:rPr lang="en-US" sz="3600" cap="none" dirty="0"/>
              <a:t>OpenSCAD Tutorial/Chapter 8 (part 2 – Rotationally Extruding on Wheel)</a:t>
            </a:r>
          </a:p>
        </p:txBody>
      </p:sp>
      <p:pic>
        <p:nvPicPr>
          <p:cNvPr id="6" name="Picture 5" descr="A yellow and green object with holes&#10;&#10;Description automatically generated">
            <a:extLst>
              <a:ext uri="{FF2B5EF4-FFF2-40B4-BE49-F238E27FC236}">
                <a16:creationId xmlns:a16="http://schemas.microsoft.com/office/drawing/2014/main" id="{0731BA8F-6478-2556-A80D-8B9077A55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136" y="3458306"/>
            <a:ext cx="1950794" cy="16236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14997CF-35F2-5841-6FA2-E2895F4CDD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7016" y="3458306"/>
            <a:ext cx="3300082" cy="25820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125644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1A75EA-3DE1-6BD1-8A84-A8D3D57E2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756139"/>
            <a:ext cx="10993549" cy="1072662"/>
          </a:xfrm>
        </p:spPr>
        <p:txBody>
          <a:bodyPr>
            <a:normAutofit/>
          </a:bodyPr>
          <a:lstStyle/>
          <a:p>
            <a:r>
              <a:rPr lang="en-US" sz="4800" cap="none" dirty="0"/>
              <a:t>OpenSCAD Modeling Practice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B2FCE2E-86B8-4A2C-B7B7-0B929427A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127739"/>
            <a:ext cx="10993546" cy="958028"/>
          </a:xfrm>
        </p:spPr>
        <p:txBody>
          <a:bodyPr>
            <a:normAutofit fontScale="92500" lnSpcReduction="20000"/>
          </a:bodyPr>
          <a:lstStyle/>
          <a:p>
            <a:r>
              <a:rPr lang="en-US" sz="3600" cap="none" dirty="0"/>
              <a:t>OpenSCAD Tutorial/Chapter 8 (part 3 – Linearly Extruding 3D objects from 2D objects)</a:t>
            </a:r>
          </a:p>
        </p:txBody>
      </p:sp>
      <p:pic>
        <p:nvPicPr>
          <p:cNvPr id="6" name="Picture 5" descr="A yellow and green object with holes&#10;&#10;Description automatically generated">
            <a:extLst>
              <a:ext uri="{FF2B5EF4-FFF2-40B4-BE49-F238E27FC236}">
                <a16:creationId xmlns:a16="http://schemas.microsoft.com/office/drawing/2014/main" id="{0731BA8F-6478-2556-A80D-8B9077A55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136" y="3458306"/>
            <a:ext cx="1950794" cy="16236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FC7E7C-FD03-CC8E-7BD1-7F39C8199B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7409" y="3429000"/>
            <a:ext cx="3051434" cy="24101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4536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1A75EA-3DE1-6BD1-8A84-A8D3D57E2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756139"/>
            <a:ext cx="10993549" cy="1072662"/>
          </a:xfrm>
        </p:spPr>
        <p:txBody>
          <a:bodyPr>
            <a:normAutofit/>
          </a:bodyPr>
          <a:lstStyle/>
          <a:p>
            <a:r>
              <a:rPr lang="en-US" sz="4800" cap="none" dirty="0"/>
              <a:t>OpenSCAD Modeling Practice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B2FCE2E-86B8-4A2C-B7B7-0B929427A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127739"/>
            <a:ext cx="10993546" cy="958028"/>
          </a:xfrm>
        </p:spPr>
        <p:txBody>
          <a:bodyPr>
            <a:normAutofit/>
          </a:bodyPr>
          <a:lstStyle/>
          <a:p>
            <a:r>
              <a:rPr lang="en-US" sz="3600" cap="none" dirty="0"/>
              <a:t>OpenSCAD Tutorial/Chapter 1 (part 2)</a:t>
            </a:r>
          </a:p>
        </p:txBody>
      </p:sp>
      <p:pic>
        <p:nvPicPr>
          <p:cNvPr id="6" name="Picture 5" descr="A yellow and green object with holes&#10;&#10;Description automatically generated">
            <a:extLst>
              <a:ext uri="{FF2B5EF4-FFF2-40B4-BE49-F238E27FC236}">
                <a16:creationId xmlns:a16="http://schemas.microsoft.com/office/drawing/2014/main" id="{0731BA8F-6478-2556-A80D-8B9077A55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136" y="3458306"/>
            <a:ext cx="1950794" cy="16236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649B26D-B1AD-2F13-9CF7-9078D3865F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6609" y="3265820"/>
            <a:ext cx="4399168" cy="29435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83202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1A75EA-3DE1-6BD1-8A84-A8D3D57E2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756139"/>
            <a:ext cx="10993549" cy="1072662"/>
          </a:xfrm>
        </p:spPr>
        <p:txBody>
          <a:bodyPr>
            <a:normAutofit/>
          </a:bodyPr>
          <a:lstStyle/>
          <a:p>
            <a:r>
              <a:rPr lang="en-US" sz="4800" cap="none" dirty="0"/>
              <a:t>OpenSCAD Modeling Practice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B2FCE2E-86B8-4A2C-B7B7-0B929427A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127739"/>
            <a:ext cx="10993546" cy="958028"/>
          </a:xfrm>
        </p:spPr>
        <p:txBody>
          <a:bodyPr>
            <a:normAutofit/>
          </a:bodyPr>
          <a:lstStyle/>
          <a:p>
            <a:r>
              <a:rPr lang="en-US" sz="3600" cap="none" dirty="0"/>
              <a:t>OpenSCAD Tutorial/Chapter 2 (part 1 – Scaling Parts)</a:t>
            </a:r>
          </a:p>
        </p:txBody>
      </p:sp>
      <p:pic>
        <p:nvPicPr>
          <p:cNvPr id="6" name="Picture 5" descr="A yellow and green object with holes&#10;&#10;Description automatically generated">
            <a:extLst>
              <a:ext uri="{FF2B5EF4-FFF2-40B4-BE49-F238E27FC236}">
                <a16:creationId xmlns:a16="http://schemas.microsoft.com/office/drawing/2014/main" id="{0731BA8F-6478-2556-A80D-8B9077A55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136" y="3458306"/>
            <a:ext cx="1950794" cy="16236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C4E3B3-6694-4013-8EFE-D848B5549D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3045" y="3384705"/>
            <a:ext cx="4740546" cy="26728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84678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1A75EA-3DE1-6BD1-8A84-A8D3D57E2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756139"/>
            <a:ext cx="10993549" cy="1072662"/>
          </a:xfrm>
        </p:spPr>
        <p:txBody>
          <a:bodyPr>
            <a:normAutofit/>
          </a:bodyPr>
          <a:lstStyle/>
          <a:p>
            <a:r>
              <a:rPr lang="en-US" sz="4800" cap="none" dirty="0"/>
              <a:t>OpenSCAD Modeling Practice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B2FCE2E-86B8-4A2C-B7B7-0B929427A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127739"/>
            <a:ext cx="10993546" cy="958028"/>
          </a:xfrm>
        </p:spPr>
        <p:txBody>
          <a:bodyPr>
            <a:normAutofit/>
          </a:bodyPr>
          <a:lstStyle/>
          <a:p>
            <a:r>
              <a:rPr lang="en-US" sz="3600" cap="none" dirty="0"/>
              <a:t>OpenSCAD Tutorial/Chapter 2 (part 2 – Parameterizing)</a:t>
            </a:r>
          </a:p>
        </p:txBody>
      </p:sp>
      <p:pic>
        <p:nvPicPr>
          <p:cNvPr id="6" name="Picture 5" descr="A yellow and green object with holes&#10;&#10;Description automatically generated">
            <a:extLst>
              <a:ext uri="{FF2B5EF4-FFF2-40B4-BE49-F238E27FC236}">
                <a16:creationId xmlns:a16="http://schemas.microsoft.com/office/drawing/2014/main" id="{0731BA8F-6478-2556-A80D-8B9077A55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136" y="3458306"/>
            <a:ext cx="1950794" cy="16236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B56D241-4C78-2ACE-4A4F-E2D4669FA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4557" y="3366787"/>
            <a:ext cx="3749200" cy="25017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49727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1A75EA-3DE1-6BD1-8A84-A8D3D57E2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756139"/>
            <a:ext cx="10993549" cy="1072662"/>
          </a:xfrm>
        </p:spPr>
        <p:txBody>
          <a:bodyPr>
            <a:normAutofit/>
          </a:bodyPr>
          <a:lstStyle/>
          <a:p>
            <a:r>
              <a:rPr lang="en-US" sz="4800" cap="none" dirty="0"/>
              <a:t>OpenSCAD Modeling Practice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B2FCE2E-86B8-4A2C-B7B7-0B929427A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127739"/>
            <a:ext cx="10993546" cy="958028"/>
          </a:xfrm>
        </p:spPr>
        <p:txBody>
          <a:bodyPr>
            <a:normAutofit fontScale="92500"/>
          </a:bodyPr>
          <a:lstStyle/>
          <a:p>
            <a:r>
              <a:rPr lang="en-US" sz="3600" cap="none" dirty="0"/>
              <a:t>OpenSCAD Tutorial/Chapter 3 (part 1 – Sphere &amp; Resizing)</a:t>
            </a:r>
          </a:p>
        </p:txBody>
      </p:sp>
      <p:pic>
        <p:nvPicPr>
          <p:cNvPr id="6" name="Picture 5" descr="A yellow and green object with holes&#10;&#10;Description automatically generated">
            <a:extLst>
              <a:ext uri="{FF2B5EF4-FFF2-40B4-BE49-F238E27FC236}">
                <a16:creationId xmlns:a16="http://schemas.microsoft.com/office/drawing/2014/main" id="{0731BA8F-6478-2556-A80D-8B9077A55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136" y="3458306"/>
            <a:ext cx="1950794" cy="16236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0EDADA6-0BB8-4A08-EED1-EDD5210A1F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3458" y="3384705"/>
            <a:ext cx="3153182" cy="25274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76568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1A75EA-3DE1-6BD1-8A84-A8D3D57E2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756139"/>
            <a:ext cx="10993549" cy="1072662"/>
          </a:xfrm>
        </p:spPr>
        <p:txBody>
          <a:bodyPr>
            <a:normAutofit/>
          </a:bodyPr>
          <a:lstStyle/>
          <a:p>
            <a:r>
              <a:rPr lang="en-US" sz="4800" cap="none" dirty="0"/>
              <a:t>OpenSCAD Modeling Practice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B2FCE2E-86B8-4A2C-B7B7-0B929427A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127739"/>
            <a:ext cx="10993546" cy="958028"/>
          </a:xfrm>
        </p:spPr>
        <p:txBody>
          <a:bodyPr>
            <a:normAutofit fontScale="92500"/>
          </a:bodyPr>
          <a:lstStyle/>
          <a:p>
            <a:r>
              <a:rPr lang="en-US" sz="3600" cap="none" dirty="0"/>
              <a:t>OpenSCAD Tutorial/Chapter 3 (part 2 – Combining Objects)</a:t>
            </a:r>
          </a:p>
        </p:txBody>
      </p:sp>
      <p:pic>
        <p:nvPicPr>
          <p:cNvPr id="6" name="Picture 5" descr="A yellow and green object with holes&#10;&#10;Description automatically generated">
            <a:extLst>
              <a:ext uri="{FF2B5EF4-FFF2-40B4-BE49-F238E27FC236}">
                <a16:creationId xmlns:a16="http://schemas.microsoft.com/office/drawing/2014/main" id="{0731BA8F-6478-2556-A80D-8B9077A55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136" y="3458306"/>
            <a:ext cx="1950794" cy="16236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DE21F2A-0174-BFB6-E011-BB0414AA69EB}"/>
              </a:ext>
            </a:extLst>
          </p:cNvPr>
          <p:cNvSpPr txBox="1"/>
          <p:nvPr/>
        </p:nvSpPr>
        <p:spPr>
          <a:xfrm>
            <a:off x="3090865" y="3314700"/>
            <a:ext cx="243047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Union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Difference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Intersection</a:t>
            </a:r>
          </a:p>
        </p:txBody>
      </p:sp>
    </p:spTree>
    <p:extLst>
      <p:ext uri="{BB962C8B-B14F-4D97-AF65-F5344CB8AC3E}">
        <p14:creationId xmlns:p14="http://schemas.microsoft.com/office/powerpoint/2010/main" val="3205827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1A75EA-3DE1-6BD1-8A84-A8D3D57E2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756139"/>
            <a:ext cx="10993549" cy="1072662"/>
          </a:xfrm>
        </p:spPr>
        <p:txBody>
          <a:bodyPr>
            <a:normAutofit/>
          </a:bodyPr>
          <a:lstStyle/>
          <a:p>
            <a:r>
              <a:rPr lang="en-US" sz="4800" cap="none" dirty="0"/>
              <a:t>OpenSCAD Modeling Practice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B2FCE2E-86B8-4A2C-B7B7-0B929427A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127739"/>
            <a:ext cx="10993546" cy="958028"/>
          </a:xfrm>
        </p:spPr>
        <p:txBody>
          <a:bodyPr>
            <a:normAutofit fontScale="92500"/>
          </a:bodyPr>
          <a:lstStyle/>
          <a:p>
            <a:r>
              <a:rPr lang="en-US" sz="3600" cap="none" dirty="0"/>
              <a:t>OpenSCAD Tutorial/Chapter 3 (part 3 – Update Car Model)</a:t>
            </a:r>
          </a:p>
        </p:txBody>
      </p:sp>
      <p:pic>
        <p:nvPicPr>
          <p:cNvPr id="6" name="Picture 5" descr="A yellow and green object with holes&#10;&#10;Description automatically generated">
            <a:extLst>
              <a:ext uri="{FF2B5EF4-FFF2-40B4-BE49-F238E27FC236}">
                <a16:creationId xmlns:a16="http://schemas.microsoft.com/office/drawing/2014/main" id="{0731BA8F-6478-2556-A80D-8B9077A55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136" y="3458306"/>
            <a:ext cx="1950794" cy="16236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9B4252B-CD5E-776E-80BE-07CE7BDFC8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5469" y="3429000"/>
            <a:ext cx="3794247" cy="26385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141957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08D75CB0-AD9B-4834-8559-901094BB0AB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42D3C2F-55A5-48C0-9D5A-95C7FF0389D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92209EB-3212-4116-B574-D1F56C7C49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791575F-4C21-47C4-8D13-EB9BE66B536F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402</TotalTime>
  <Words>550</Words>
  <Application>Microsoft Office PowerPoint</Application>
  <PresentationFormat>Widescreen</PresentationFormat>
  <Paragraphs>74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Calibri</vt:lpstr>
      <vt:lpstr>Gill Sans MT</vt:lpstr>
      <vt:lpstr>Wingdings 2</vt:lpstr>
      <vt:lpstr>Custom</vt:lpstr>
      <vt:lpstr>OpenSCAD</vt:lpstr>
      <vt:lpstr>OpenSCAD Modeling Practice</vt:lpstr>
      <vt:lpstr>OpenSCAD Modeling Practice</vt:lpstr>
      <vt:lpstr>OpenSCAD Modeling Practice</vt:lpstr>
      <vt:lpstr>OpenSCAD Modeling Practice</vt:lpstr>
      <vt:lpstr>OpenSCAD Modeling Practice</vt:lpstr>
      <vt:lpstr>OpenSCAD Modeling Practice</vt:lpstr>
      <vt:lpstr>OpenSCAD Modeling Practice</vt:lpstr>
      <vt:lpstr>OpenSCAD Modeling Practice</vt:lpstr>
      <vt:lpstr>OpenSCAD Modeling Practice</vt:lpstr>
      <vt:lpstr>OpenSCAD Modeling Practice</vt:lpstr>
      <vt:lpstr>OpenSCAD Modeling Practice</vt:lpstr>
      <vt:lpstr>OpenSCAD Modeling Practice</vt:lpstr>
      <vt:lpstr>OpenSCAD Modeling Practice</vt:lpstr>
      <vt:lpstr>OpenSCAD Modeling Practice</vt:lpstr>
      <vt:lpstr>OpenSCAD Modeling Practice</vt:lpstr>
      <vt:lpstr>OpenSCAD Modeling Practice</vt:lpstr>
      <vt:lpstr>OpenSCAD Modeling Practice</vt:lpstr>
      <vt:lpstr>OpenSCAD Modeling Practice</vt:lpstr>
      <vt:lpstr>OpenSCAD Modeling Practice</vt:lpstr>
      <vt:lpstr>OpenSCAD Modeling Practice</vt:lpstr>
      <vt:lpstr>OpenSCAD Modeling Practice</vt:lpstr>
      <vt:lpstr>OpenSCAD Modeling Practice</vt:lpstr>
      <vt:lpstr>OpenSCAD Modeling Practice</vt:lpstr>
      <vt:lpstr>OpenSCAD Modeling Practice</vt:lpstr>
      <vt:lpstr>OpenSCAD Modeling Practice</vt:lpstr>
      <vt:lpstr>OpenSCAD Modeling Practice</vt:lpstr>
      <vt:lpstr>OpenSCAD Modeling Practice</vt:lpstr>
      <vt:lpstr>OpenSCAD Modeling Practice</vt:lpstr>
      <vt:lpstr>OpenSCAD Modeling Practice</vt:lpstr>
      <vt:lpstr>OpenSCAD Modeling Practice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OpenSCAD</dc:title>
  <dc:creator>Zhao Xiaoqi</dc:creator>
  <cp:lastModifiedBy>Zhao Xiaoqi</cp:lastModifiedBy>
  <cp:revision>32</cp:revision>
  <dcterms:created xsi:type="dcterms:W3CDTF">2023-09-07T13:31:40Z</dcterms:created>
  <dcterms:modified xsi:type="dcterms:W3CDTF">2023-09-14T17:00:14Z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19540963-e559-4020-8a90-fe8a502c2801_Enabled">
    <vt:lpwstr>true</vt:lpwstr>
  </property>
  <property fmtid="{D5CDD505-2E9C-101B-9397-08002B2CF9AE}" pid="4" name="MSIP_Label_19540963-e559-4020-8a90-fe8a502c2801_SetDate">
    <vt:lpwstr>2023-09-07T13:37:16Z</vt:lpwstr>
  </property>
  <property fmtid="{D5CDD505-2E9C-101B-9397-08002B2CF9AE}" pid="5" name="MSIP_Label_19540963-e559-4020-8a90-fe8a502c2801_Method">
    <vt:lpwstr>Standard</vt:lpwstr>
  </property>
  <property fmtid="{D5CDD505-2E9C-101B-9397-08002B2CF9AE}" pid="6" name="MSIP_Label_19540963-e559-4020-8a90-fe8a502c2801_Name">
    <vt:lpwstr>19540963-e559-4020-8a90-fe8a502c2801</vt:lpwstr>
  </property>
  <property fmtid="{D5CDD505-2E9C-101B-9397-08002B2CF9AE}" pid="7" name="MSIP_Label_19540963-e559-4020-8a90-fe8a502c2801_SiteId">
    <vt:lpwstr>f25493ae-1c98-41d7-8a33-0be75f5fe603</vt:lpwstr>
  </property>
  <property fmtid="{D5CDD505-2E9C-101B-9397-08002B2CF9AE}" pid="8" name="MSIP_Label_19540963-e559-4020-8a90-fe8a502c2801_ActionId">
    <vt:lpwstr>23673d9b-b890-4129-ba1f-578b4a26b5a0</vt:lpwstr>
  </property>
  <property fmtid="{D5CDD505-2E9C-101B-9397-08002B2CF9AE}" pid="9" name="MSIP_Label_19540963-e559-4020-8a90-fe8a502c2801_ContentBits">
    <vt:lpwstr>0</vt:lpwstr>
  </property>
</Properties>
</file>