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47</TotalTime>
  <Words>235</Words>
  <Application>Microsoft Office PowerPoint</Application>
  <PresentationFormat>Widescreen</PresentationFormat>
  <Paragraphs>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16</cp:revision>
  <dcterms:created xsi:type="dcterms:W3CDTF">2023-09-07T13:31:40Z</dcterms:created>
  <dcterms:modified xsi:type="dcterms:W3CDTF">2023-09-10T15:36:25Z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