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33"/>
  </p:notesMasterIdLst>
  <p:handoutMasterIdLst>
    <p:handoutMasterId r:id="rId3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6" r:id="rId24"/>
    <p:sldId id="275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playlist?list=PL6DEHvciXKeUwcYw7k4wKWhW1cbE_omAg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openscad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openscad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OpenSCAD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Learn and Practice on 3d Modeling</a:t>
            </a:r>
          </a:p>
        </p:txBody>
      </p:sp>
      <p:pic>
        <p:nvPicPr>
          <p:cNvPr id="5" name="Picture 4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7519D1ED-5CA2-B801-059D-2139E34BF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160" y="4572000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DE3828-1CBC-EF18-52B2-7997EBFBC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030" y="704956"/>
            <a:ext cx="5954437" cy="10183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E8A387-EDE1-59CF-390E-D46FAAA42BD6}"/>
              </a:ext>
            </a:extLst>
          </p:cNvPr>
          <p:cNvSpPr txBox="1"/>
          <p:nvPr/>
        </p:nvSpPr>
        <p:spPr>
          <a:xfrm>
            <a:off x="1335572" y="2118946"/>
            <a:ext cx="10409901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GitHub Repository: </a:t>
            </a:r>
            <a:r>
              <a:rPr lang="en-US" dirty="0">
                <a:hlinkClick r:id="rId6"/>
              </a:rPr>
              <a:t>https://github.com/yasenstar/openscad</a:t>
            </a:r>
            <a:endParaRPr lang="en-US" dirty="0"/>
          </a:p>
          <a:p>
            <a:endParaRPr lang="en-US" dirty="0"/>
          </a:p>
          <a:p>
            <a:r>
              <a:rPr lang="en-US" dirty="0"/>
              <a:t>OpenSCAD Website: </a:t>
            </a:r>
            <a:r>
              <a:rPr lang="en-US" dirty="0">
                <a:hlinkClick r:id="rId7"/>
              </a:rPr>
              <a:t>https://openscad.org/</a:t>
            </a:r>
            <a:endParaRPr lang="en-US" dirty="0"/>
          </a:p>
          <a:p>
            <a:endParaRPr lang="en-US" dirty="0"/>
          </a:p>
          <a:p>
            <a:r>
              <a:rPr lang="en-US" dirty="0"/>
              <a:t>Video List in YouTube: </a:t>
            </a:r>
            <a:r>
              <a:rPr lang="en-US" dirty="0">
                <a:hlinkClick r:id="rId8"/>
              </a:rPr>
              <a:t>https://www.youtube.com/playlist?list=PL6DEHvciXKeUwcYw7k4wKWhW1cbE_omAg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4 (part 1 – Defining Modules)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7C430B-943E-3F2C-810F-12E394F81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954" y="3528644"/>
            <a:ext cx="3305908" cy="2344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919600-29C9-E4A9-6BBB-ACACE4861EC2}"/>
              </a:ext>
            </a:extLst>
          </p:cNvPr>
          <p:cNvSpPr txBox="1"/>
          <p:nvPr/>
        </p:nvSpPr>
        <p:spPr>
          <a:xfrm>
            <a:off x="5048266" y="5742658"/>
            <a:ext cx="6526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Module_Name(parameter=defaultvalue,…) {block}</a:t>
            </a:r>
          </a:p>
        </p:txBody>
      </p:sp>
    </p:spTree>
    <p:extLst>
      <p:ext uri="{BB962C8B-B14F-4D97-AF65-F5344CB8AC3E}">
        <p14:creationId xmlns:p14="http://schemas.microsoft.com/office/powerpoint/2010/main" val="223040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4 (part 2 – Parameterizing Modules)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E3B0E8-E270-D5E7-EB86-FA00A4AA9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22" y="3429000"/>
            <a:ext cx="3588278" cy="2561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4417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4 (part 3 – Default Values in Modules)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7766E7-C0C1-5852-82FA-4C5166CDE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8" y="4194386"/>
            <a:ext cx="1166966" cy="1253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C8FEC8-C168-8DE2-551E-1A77C4D59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756" y="4287003"/>
            <a:ext cx="1166966" cy="1068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AC62D4-9938-C5E7-05A3-E9A93FCFF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5324" y="4231433"/>
            <a:ext cx="1197838" cy="1179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AE1FB0-EA8B-B321-7B20-F6A43844C2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9764" y="4163514"/>
            <a:ext cx="1321326" cy="1315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783A29-4257-E681-48B5-2D935CE3F1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7691" y="4197474"/>
            <a:ext cx="1333675" cy="1247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1413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4 (part 4 – Separating Model into Modules)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8CB04C-1684-01BF-EA97-AE3FED7B7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817" y="3528644"/>
            <a:ext cx="3737437" cy="2388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5082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5 (part 1 – Modules as Separate Scripts)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C6B2BC-B7B7-CA1E-9643-783B4E019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801" y="3429000"/>
            <a:ext cx="3203218" cy="2474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6856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5 (part 2 – Script with Multiple Modules)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CEE311-B17F-6DE3-FF6B-C7DE30F1B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266" y="3458306"/>
            <a:ext cx="4053699" cy="226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3996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5 (part 3 – Use MCAD Library)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B61C32-D86D-FB21-1E1D-FEAF5385F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860" y="3587261"/>
            <a:ext cx="3227714" cy="22339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9023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5 (part 4 – More Parameterizable Modules)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082F20-C123-E211-580D-54D4E2F97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207" y="3384705"/>
            <a:ext cx="2990764" cy="26179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2600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6 (part 1 – OpenSCAD Variables)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765A05-FCEE-4135-2752-BAF13833C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204" y="3534507"/>
            <a:ext cx="3601796" cy="23149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0833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6 (part 2 – Conditional Variables)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651836-D915-E688-A348-A5F602EA7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394" y="3384705"/>
            <a:ext cx="4560356" cy="2681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744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dirty="0"/>
              <a:t>Installation and Configure the Tool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FB51F4-946F-A340-488E-3F706FA0E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230" y="3177337"/>
            <a:ext cx="5322277" cy="3057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8895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6 (part 3 – More Conditional Variable </a:t>
            </a:r>
            <a:r>
              <a:rPr lang="en-US" sz="3600" cap="none" dirty="0" err="1"/>
              <a:t>Assigement</a:t>
            </a:r>
            <a:r>
              <a:rPr lang="en-US" sz="3600" cap="none" dirty="0"/>
              <a:t>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651836-D915-E688-A348-A5F602EA7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394" y="3384705"/>
            <a:ext cx="4560356" cy="2681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8205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6 (part 4 – Conditional Creation – If Statement)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651836-D915-E688-A348-A5F602EA7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394" y="3384705"/>
            <a:ext cx="4560356" cy="2681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5282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6 (part 5 – Update Car Model by Variables Usage)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651836-D915-E688-A348-A5F602EA7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394" y="3384705"/>
            <a:ext cx="4560356" cy="2681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241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cap="none" dirty="0"/>
              <a:t>OpenSCAD Tutorial/Chapter 7 (part 1 – For loops)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2B7135-B9AE-4417-C486-CCFBAF7C4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048" y="3384705"/>
            <a:ext cx="5104992" cy="2612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5860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7 (part 2 – More Complex Patterns)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A15267-81E5-47A2-C97C-BCFAE83F1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396" y="3429000"/>
            <a:ext cx="3532224" cy="2552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4374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7 (part 2 – More Complex Patterns – Car Circle)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A15267-81E5-47A2-C97C-BCFAE83F1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396" y="3429000"/>
            <a:ext cx="3532224" cy="2552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9156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7 (part 2 – More Complex Patterns – Spoked_Wheel)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FD5A29-A275-E86A-8871-E3A933BCB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858" y="3368186"/>
            <a:ext cx="3305175" cy="2733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5498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7 (part 2 – More Complex Patterns – Car with Spoked_Wheels)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105070-3EB9-7991-1F07-0DF4EC8E8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668" y="3429000"/>
            <a:ext cx="4153671" cy="2672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6617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7 (part 3 – Nested For Loops)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DCE95D-F494-E642-001C-C363132B6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053" y="3268154"/>
            <a:ext cx="4090255" cy="2853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295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cap="none" dirty="0"/>
              <a:t>OpenSCAD Tutorial/Chapter 1 (part 1)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2634B1-E323-5049-2425-487DFBE5C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399" y="3310439"/>
            <a:ext cx="4943475" cy="2715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269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cap="none" dirty="0"/>
              <a:t>OpenSCAD Tutorial/Chapter 1 (part 2)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49B26D-B1AD-2F13-9CF7-9078D3865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609" y="3265820"/>
            <a:ext cx="4399168" cy="2943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320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cap="none" dirty="0"/>
              <a:t>OpenSCAD Tutorial/Chapter 2 (part 1 – Scaling Parts)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C4E3B3-6694-4013-8EFE-D848B5549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045" y="3384705"/>
            <a:ext cx="4740546" cy="2672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467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cap="none" dirty="0"/>
              <a:t>OpenSCAD Tutorial/Chapter 2 (part 2 – Parameterizing)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56D241-4C78-2ACE-4A4F-E2D4669FA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557" y="3366787"/>
            <a:ext cx="3749200" cy="2501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972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3 (part 1 – Sphere &amp; Resizing)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EDADA6-0BB8-4A08-EED1-EDD5210A1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458" y="3384705"/>
            <a:ext cx="3153182" cy="2527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656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3 (part 2 – Combining Objects)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E21F2A-0174-BFB6-E011-BB0414AA69EB}"/>
              </a:ext>
            </a:extLst>
          </p:cNvPr>
          <p:cNvSpPr txBox="1"/>
          <p:nvPr/>
        </p:nvSpPr>
        <p:spPr>
          <a:xfrm>
            <a:off x="3090865" y="3314700"/>
            <a:ext cx="24304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Union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Difference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Intersection</a:t>
            </a:r>
          </a:p>
        </p:txBody>
      </p:sp>
    </p:spTree>
    <p:extLst>
      <p:ext uri="{BB962C8B-B14F-4D97-AF65-F5344CB8AC3E}">
        <p14:creationId xmlns:p14="http://schemas.microsoft.com/office/powerpoint/2010/main" val="3205827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3 (part 3 – Update Car Model)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B4252B-CD5E-776E-80BE-07CE7BDFC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469" y="3429000"/>
            <a:ext cx="3794247" cy="2638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41957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396</TotalTime>
  <Words>493</Words>
  <Application>Microsoft Office PowerPoint</Application>
  <PresentationFormat>Widescreen</PresentationFormat>
  <Paragraphs>68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Gill Sans MT</vt:lpstr>
      <vt:lpstr>Wingdings 2</vt:lpstr>
      <vt:lpstr>Custom</vt:lpstr>
      <vt:lpstr>OpenSCAD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OpenSCAD</dc:title>
  <dc:creator>Zhao Xiaoqi</dc:creator>
  <cp:lastModifiedBy>Zhao Xiaoqi</cp:lastModifiedBy>
  <cp:revision>30</cp:revision>
  <dcterms:created xsi:type="dcterms:W3CDTF">2023-09-07T13:31:40Z</dcterms:created>
  <dcterms:modified xsi:type="dcterms:W3CDTF">2023-09-13T23:19:47Z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2023-09-07T13:37:16Z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23673d9b-b890-4129-ba1f-578b4a26b5a0</vt:lpwstr>
  </property>
  <property fmtid="{D5CDD505-2E9C-101B-9397-08002B2CF9AE}" pid="9" name="MSIP_Label_19540963-e559-4020-8a90-fe8a502c2801_ContentBits">
    <vt:lpwstr>0</vt:lpwstr>
  </property>
</Properties>
</file>