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1 – OpenSCAD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765A05-FCEE-4135-2752-BAF1383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204" y="3534507"/>
            <a:ext cx="3601796" cy="2314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8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6 (part 2 – Conditional Variables)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74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3 – More Conditional Variable </a:t>
            </a:r>
            <a:r>
              <a:rPr lang="en-US" sz="3600" cap="none" dirty="0" err="1"/>
              <a:t>Assigement</a:t>
            </a:r>
            <a:r>
              <a:rPr lang="en-US" sz="3600" cap="none" dirty="0"/>
              <a:t>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20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4 – Conditional Creation – If Statement)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8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6 (part 5 – Update Car Model by Variables Usage)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51836-D915-E688-A348-A5F602EA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394" y="3384705"/>
            <a:ext cx="4560356" cy="268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7 (part 1 –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7135-B9AE-4417-C486-CCFBAF7C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048" y="3384705"/>
            <a:ext cx="5104992" cy="2612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86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Circle)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A15267-81E5-47A2-C97C-BCFAE83F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6" y="3429000"/>
            <a:ext cx="3532224" cy="255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915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Spoked_Wheel)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D5A29-A275-E86A-8871-E3A933B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58" y="3368186"/>
            <a:ext cx="3305175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498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7 (part 2 – More Complex Patterns – Car with Spoked_Wheels)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05070-3EB9-7991-1F07-0DF4EC8E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68" y="3429000"/>
            <a:ext cx="4153671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617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7 (part 3 – Nested For Loops)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DCE95D-F494-E642-001C-C363132B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53" y="3268154"/>
            <a:ext cx="4090255" cy="2853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950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1 – Rotationally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04E314-C886-81C2-6C5A-93DBA1A0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063" y="3567578"/>
            <a:ext cx="2821231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E11F2F-25B3-7EED-AB88-EBE70DFDD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714" y="3561946"/>
            <a:ext cx="2446442" cy="1707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A0C5D8C-114F-103F-D9A7-2F5AC54C1B5D}"/>
              </a:ext>
            </a:extLst>
          </p:cNvPr>
          <p:cNvSpPr/>
          <p:nvPr/>
        </p:nvSpPr>
        <p:spPr>
          <a:xfrm>
            <a:off x="4457700" y="4062046"/>
            <a:ext cx="457200" cy="5715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0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2 – Rotationally Extruding on Wheel)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4997CF-35F2-5841-6FA2-E2895F4C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3458306"/>
            <a:ext cx="3300082" cy="2582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25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3 – Linearly Extruding 3D objects from 2D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C7E7C-FD03-CC8E-7BD1-7F39C8199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09" y="3429000"/>
            <a:ext cx="3051434" cy="241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3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8 (part 4 – Car with Rounded Body from 2D Extruding)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66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9 (part 1 – Math Calculations)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542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9 (part 2 – Polygon 2D Object)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7191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9 (part 3 – Racing Car Body)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223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9 (part 4 – Create “Heart”)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267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9 (part 5 – Aerodynamic Spoiler for Racing Car)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3F686C-44EA-E6FE-5601-1C5A493F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29" y="3384705"/>
            <a:ext cx="3909171" cy="256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9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427</TotalTime>
  <Words>635</Words>
  <Application>Microsoft Office PowerPoint</Application>
  <PresentationFormat>Widescreen</PresentationFormat>
  <Paragraphs>84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36</cp:revision>
  <dcterms:created xsi:type="dcterms:W3CDTF">2023-09-07T13:31:40Z</dcterms:created>
  <dcterms:modified xsi:type="dcterms:W3CDTF">2023-09-15T17:28:43Z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