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9/9/2023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9/9/2023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playlist?list=PL6DEHvciXKeUwcYw7k4wKWhW1cbE_omAg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openscad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openscad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OpenSCAD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Learn and Practice on 3d Modeling</a:t>
            </a:r>
          </a:p>
        </p:txBody>
      </p:sp>
      <p:pic>
        <p:nvPicPr>
          <p:cNvPr id="5" name="Picture 4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7519D1ED-5CA2-B801-059D-2139E34BF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160" y="4572000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DE3828-1CBC-EF18-52B2-7997EBFBCF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030" y="704956"/>
            <a:ext cx="5954437" cy="10183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E8A387-EDE1-59CF-390E-D46FAAA42BD6}"/>
              </a:ext>
            </a:extLst>
          </p:cNvPr>
          <p:cNvSpPr txBox="1"/>
          <p:nvPr/>
        </p:nvSpPr>
        <p:spPr>
          <a:xfrm>
            <a:off x="1335572" y="2118946"/>
            <a:ext cx="10409901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GitHub Repository: </a:t>
            </a:r>
            <a:r>
              <a:rPr lang="en-US" dirty="0">
                <a:hlinkClick r:id="rId6"/>
              </a:rPr>
              <a:t>https://github.com/yasenstar/openscad</a:t>
            </a:r>
            <a:endParaRPr lang="en-US" dirty="0"/>
          </a:p>
          <a:p>
            <a:endParaRPr lang="en-US" dirty="0"/>
          </a:p>
          <a:p>
            <a:r>
              <a:rPr lang="en-US" dirty="0"/>
              <a:t>OpenSCAD Website: </a:t>
            </a:r>
            <a:r>
              <a:rPr lang="en-US" dirty="0">
                <a:hlinkClick r:id="rId7"/>
              </a:rPr>
              <a:t>https://openscad.org/</a:t>
            </a:r>
            <a:endParaRPr lang="en-US" dirty="0"/>
          </a:p>
          <a:p>
            <a:endParaRPr lang="en-US" dirty="0"/>
          </a:p>
          <a:p>
            <a:r>
              <a:rPr lang="en-US" dirty="0"/>
              <a:t>Video List in YouTube: </a:t>
            </a:r>
            <a:r>
              <a:rPr lang="en-US" dirty="0">
                <a:hlinkClick r:id="rId8"/>
              </a:rPr>
              <a:t>https://www.youtube.com/playlist?list=PL6DEHvciXKeUwcYw7k4wKWhW1cbE_omAg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/>
          </a:bodyPr>
          <a:lstStyle/>
          <a:p>
            <a:r>
              <a:rPr lang="en-US" sz="3600" dirty="0"/>
              <a:t>Installation and Configure the Tool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FB51F4-946F-A340-488E-3F706FA0E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230" y="3177337"/>
            <a:ext cx="5322277" cy="3057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889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/>
          </a:bodyPr>
          <a:lstStyle/>
          <a:p>
            <a:r>
              <a:rPr lang="en-US" sz="3600" cap="none" dirty="0"/>
              <a:t>OpenSCAD Tutorial/Chapter 1 (part 1)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2634B1-E323-5049-2425-487DFBE5C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399" y="3310439"/>
            <a:ext cx="4943475" cy="2715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269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/>
          </a:bodyPr>
          <a:lstStyle/>
          <a:p>
            <a:r>
              <a:rPr lang="en-US" sz="3600" cap="none" dirty="0"/>
              <a:t>OpenSCAD Tutorial/Chapter 1 (part 2)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49B26D-B1AD-2F13-9CF7-9078D3865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609" y="3265820"/>
            <a:ext cx="4399168" cy="2943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3202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/>
          </a:bodyPr>
          <a:lstStyle/>
          <a:p>
            <a:r>
              <a:rPr lang="en-US" sz="3600" cap="none" dirty="0"/>
              <a:t>OpenSCAD Tutorial/Chapter 2 (part 1 – Scaling Parts)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C4E3B3-6694-4013-8EFE-D848B5549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045" y="3384705"/>
            <a:ext cx="4740546" cy="2672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467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/>
          </a:bodyPr>
          <a:lstStyle/>
          <a:p>
            <a:r>
              <a:rPr lang="en-US" sz="3600" cap="none" dirty="0"/>
              <a:t>OpenSCAD Tutorial/Chapter 2 (part 2 – Parameterizing)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56D241-4C78-2ACE-4A4F-E2D4669FA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557" y="3366787"/>
            <a:ext cx="3749200" cy="2501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9727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/>
          </a:bodyPr>
          <a:lstStyle/>
          <a:p>
            <a:r>
              <a:rPr lang="en-US" sz="3600" cap="none" dirty="0"/>
              <a:t>OpenSCAD Tutorial/Chapter 3 (part 1 – Sphere &amp; Resizing)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EDADA6-0BB8-4A08-EED1-EDD5210A1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458" y="3384705"/>
            <a:ext cx="3153182" cy="2527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6568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/>
          </a:bodyPr>
          <a:lstStyle/>
          <a:p>
            <a:r>
              <a:rPr lang="en-US" sz="3600" cap="none" dirty="0"/>
              <a:t>OpenSCAD Tutorial/Chapter 3 (part 2 – Combining Objects)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E21F2A-0174-BFB6-E011-BB0414AA69EB}"/>
              </a:ext>
            </a:extLst>
          </p:cNvPr>
          <p:cNvSpPr txBox="1"/>
          <p:nvPr/>
        </p:nvSpPr>
        <p:spPr>
          <a:xfrm>
            <a:off x="3090865" y="3314700"/>
            <a:ext cx="24304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Union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Difference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Intersection</a:t>
            </a:r>
          </a:p>
        </p:txBody>
      </p:sp>
    </p:spTree>
    <p:extLst>
      <p:ext uri="{BB962C8B-B14F-4D97-AF65-F5344CB8AC3E}">
        <p14:creationId xmlns:p14="http://schemas.microsoft.com/office/powerpoint/2010/main" val="3205827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/>
          </a:bodyPr>
          <a:lstStyle/>
          <a:p>
            <a:r>
              <a:rPr lang="en-US" sz="3600" cap="none" dirty="0"/>
              <a:t>OpenSCAD Tutorial/Chapter 3 (part 3 – Update Car Model)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B4252B-CD5E-776E-80BE-07CE7BDFC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469" y="3429000"/>
            <a:ext cx="3794247" cy="2638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41957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42</TotalTime>
  <Words>160</Words>
  <Application>Microsoft Office PowerPoint</Application>
  <PresentationFormat>Widescreen</PresentationFormat>
  <Paragraphs>29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Gill Sans MT</vt:lpstr>
      <vt:lpstr>Wingdings 2</vt:lpstr>
      <vt:lpstr>Custom</vt:lpstr>
      <vt:lpstr>OpenSCAD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OpenSCAD</dc:title>
  <dc:creator>Zhao Xiaoqi</dc:creator>
  <cp:lastModifiedBy>Zhao Xiaoqi</cp:lastModifiedBy>
  <cp:revision>13</cp:revision>
  <dcterms:created xsi:type="dcterms:W3CDTF">2023-09-07T13:31:40Z</dcterms:created>
  <dcterms:modified xsi:type="dcterms:W3CDTF">2023-09-10T00:12:13Z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2023-09-07T13:37:16Z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23673d9b-b890-4129-ba1f-578b4a26b5a0</vt:lpwstr>
  </property>
  <property fmtid="{D5CDD505-2E9C-101B-9397-08002B2CF9AE}" pid="9" name="MSIP_Label_19540963-e559-4020-8a90-fe8a502c2801_ContentBits">
    <vt:lpwstr>0</vt:lpwstr>
  </property>
</Properties>
</file>