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2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9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3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3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2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48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github.com/yasenstar/opensc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stering-openscad.eu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hub.com/yasenstar/openscad" TargetMode="External"/><Relationship Id="rId4" Type="http://schemas.openxmlformats.org/officeDocument/2006/relationships/hyperlink" Target="https://mastering-openscad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2730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6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7"/>
              </a:rPr>
              <a:t>https://github.com/yasenstar/openscad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84AF1-032D-6C2E-47EB-DB4DDA087D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8399" y="857839"/>
            <a:ext cx="3823294" cy="49551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381212" y="2700402"/>
            <a:ext cx="4552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 – Recursive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0A26E5-E3C5-C1AE-CD0F-07BAB994F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287" y="437172"/>
            <a:ext cx="4076700" cy="5295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200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836225" y="2700402"/>
            <a:ext cx="5642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09 – Parabolic Reflector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7BA75-49D9-3A07-2CD9-888FA91DD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199" y="1150354"/>
            <a:ext cx="4064875" cy="4386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8715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730987" y="2700402"/>
            <a:ext cx="38532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– Fan Wheel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FB5C5-6A80-AD53-FED6-007B29686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707" y="1393393"/>
            <a:ext cx="4486275" cy="4152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654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84AF1-032D-6C2E-47EB-DB4DDA087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8399" y="857839"/>
            <a:ext cx="3823294" cy="495519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029316" y="2700402"/>
            <a:ext cx="5256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 – OpenSCAD Basic</a:t>
            </a:r>
          </a:p>
        </p:txBody>
      </p:sp>
    </p:spTree>
    <p:extLst>
      <p:ext uri="{BB962C8B-B14F-4D97-AF65-F5344CB8AC3E}">
        <p14:creationId xmlns:p14="http://schemas.microsoft.com/office/powerpoint/2010/main" val="341082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474119" y="2700402"/>
            <a:ext cx="4366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 – Shelf Bracket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509BE-2BF0-1AA9-EE59-39F673524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799" y="1075103"/>
            <a:ext cx="3495675" cy="429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845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566711" y="2700402"/>
            <a:ext cx="41817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 – Wall Anchor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E8D6E-9764-F8C9-7D7B-61C937294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977" y="2074985"/>
            <a:ext cx="4399319" cy="2935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384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032109" y="2700402"/>
            <a:ext cx="5250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 – Window Stopper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09504-16C4-6911-6DA0-B24EF1209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835" y="1675051"/>
            <a:ext cx="4754561" cy="3589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428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70883" y="2700402"/>
            <a:ext cx="6973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 – Clock Movement Mockup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69222D-7DDA-8EE5-D46A-EBD520420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149" y="1571625"/>
            <a:ext cx="3990975" cy="3714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485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727556" y="2700402"/>
            <a:ext cx="38600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 – Pen Holder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A76A9-0949-C842-3A48-FC61C0F69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5668" y="486811"/>
            <a:ext cx="3537937" cy="5196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27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2241191" y="2700402"/>
            <a:ext cx="2832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 – Stamp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E1CBF-CECB-4384-DF58-4A924E9A54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7046" y="1639033"/>
            <a:ext cx="4335182" cy="2632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221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660" y="145562"/>
            <a:ext cx="5169877" cy="1859083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Mastering OpenSCAD within 10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485" y="4165600"/>
            <a:ext cx="6594230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Hands-On Practices</a:t>
            </a:r>
          </a:p>
          <a:p>
            <a:r>
              <a:rPr lang="en-US" dirty="0"/>
              <a:t>Book: </a:t>
            </a:r>
            <a:r>
              <a:rPr lang="en-US" dirty="0">
                <a:hlinkClick r:id="rId4"/>
              </a:rPr>
              <a:t>https://mastering-openscad.eu/</a:t>
            </a:r>
            <a:endParaRPr lang="en-US" dirty="0"/>
          </a:p>
          <a:p>
            <a:r>
              <a:rPr lang="en-US" dirty="0"/>
              <a:t>Repo: </a:t>
            </a:r>
            <a:r>
              <a:rPr lang="en-US" dirty="0">
                <a:hlinkClick r:id="rId5"/>
              </a:rPr>
              <a:t>https://github.com/yasenstar/openscad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37515-148C-A238-1C53-3C3818F3BF7D}"/>
              </a:ext>
            </a:extLst>
          </p:cNvPr>
          <p:cNvSpPr txBox="1"/>
          <p:nvPr/>
        </p:nvSpPr>
        <p:spPr>
          <a:xfrm>
            <a:off x="1185615" y="2700402"/>
            <a:ext cx="494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 – Flame Sculpture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0BABC-D5BC-2237-EFF2-263979949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537" y="375504"/>
            <a:ext cx="3124200" cy="498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29034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design</Template>
  <TotalTime>10</TotalTime>
  <Words>368</Words>
  <Application>Microsoft Office PowerPoint</Application>
  <PresentationFormat>Widescreen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  <vt:lpstr>Mastering OpenSCAD within 10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OpenSCAD within 10 projects</dc:title>
  <dc:creator>Zhao Xiaoqi</dc:creator>
  <cp:lastModifiedBy>Zhao Xiaoqi</cp:lastModifiedBy>
  <cp:revision>15</cp:revision>
  <dcterms:created xsi:type="dcterms:W3CDTF">2023-09-18T13:57:52Z</dcterms:created>
  <dcterms:modified xsi:type="dcterms:W3CDTF">2023-09-18T15:21:22Z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2023-09-18T15:10:22Z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ee6a1727-535d-41cd-8ffb-1d8447ea0d89</vt:lpwstr>
  </property>
  <property fmtid="{D5CDD505-2E9C-101B-9397-08002B2CF9AE}" pid="9" name="MSIP_Label_19540963-e559-4020-8a90-fe8a502c2801_ContentBits">
    <vt:lpwstr>0</vt:lpwstr>
  </property>
</Properties>
</file>