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6DEHvciXKeUwcYw7k4wKWhW1cbE_omAg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openscad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opensca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OpenSCAD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Learn and Practice on 3d Modeling</a:t>
            </a:r>
          </a:p>
        </p:txBody>
      </p:sp>
      <p:pic>
        <p:nvPicPr>
          <p:cNvPr id="5" name="Picture 4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7519D1ED-5CA2-B801-059D-2139E34B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60" y="4572000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E3828-1CBC-EF18-52B2-7997EBFBC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030" y="704956"/>
            <a:ext cx="5954437" cy="1018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8A387-EDE1-59CF-390E-D46FAAA42BD6}"/>
              </a:ext>
            </a:extLst>
          </p:cNvPr>
          <p:cNvSpPr txBox="1"/>
          <p:nvPr/>
        </p:nvSpPr>
        <p:spPr>
          <a:xfrm>
            <a:off x="1335572" y="2118946"/>
            <a:ext cx="10409901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6"/>
              </a:rPr>
              <a:t>https://github.com/yasenstar/openscad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OpenSCAD Website: </a:t>
            </a:r>
            <a:r>
              <a:rPr lang="en-US" dirty="0">
                <a:hlinkClick r:id="rId7"/>
              </a:rPr>
              <a:t>https://openscad.org/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List in YouTube: </a:t>
            </a:r>
            <a:r>
              <a:rPr lang="en-US" dirty="0">
                <a:hlinkClick r:id="rId8"/>
              </a:rPr>
              <a:t>https://www.youtube.com/playlist?list=PL6DEHvciXKeUwcYw7k4wKWhW1cbE_omAg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dirty="0"/>
              <a:t>Installation and Configure the Tool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B51F4-946F-A340-488E-3F706FA0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30" y="3177337"/>
            <a:ext cx="5322277" cy="3057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89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1)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634B1-E323-5049-2425-487DFBE5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3310439"/>
            <a:ext cx="4943475" cy="271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69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2)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9B26D-B1AD-2F13-9CF7-9078D386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09" y="3265820"/>
            <a:ext cx="4399168" cy="294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1 – Scaling Parts)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4E3B3-6694-4013-8EFE-D848B554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45" y="3384705"/>
            <a:ext cx="4740546" cy="267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6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2 </a:t>
            </a:r>
            <a:r>
              <a:rPr lang="en-US" sz="3600" cap="none"/>
              <a:t>– ???)</a:t>
            </a:r>
            <a:endParaRPr lang="en-US" sz="3600" cap="none" dirty="0"/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4E3B3-6694-4013-8EFE-D848B554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45" y="3384705"/>
            <a:ext cx="4740546" cy="267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7279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40</TotalTime>
  <Words>109</Words>
  <Application>Microsoft Office PowerPoint</Application>
  <PresentationFormat>Widescreen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Custom</vt:lpstr>
      <vt:lpstr>OpenSCAD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OpenSCAD</dc:title>
  <dc:creator>Zhao Xiaoqi</dc:creator>
  <cp:lastModifiedBy>Zhao Xiaoqi</cp:lastModifiedBy>
  <cp:revision>8</cp:revision>
  <dcterms:created xsi:type="dcterms:W3CDTF">2023-09-07T13:31:40Z</dcterms:created>
  <dcterms:modified xsi:type="dcterms:W3CDTF">2023-09-08T21:29:24Z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2023-09-07T13:37:16Z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23673d9b-b890-4129-ba1f-578b4a26b5a0</vt:lpwstr>
  </property>
  <property fmtid="{D5CDD505-2E9C-101B-9397-08002B2CF9AE}" pid="9" name="MSIP_Label_19540963-e559-4020-8a90-fe8a502c2801_ContentBits">
    <vt:lpwstr>0</vt:lpwstr>
  </property>
</Properties>
</file>