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13</TotalTime>
  <Words>49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Gill Sans MT</vt:lpstr>
      <vt:lpstr>Wingdings 2</vt:lpstr>
      <vt:lpstr>Custom</vt:lpstr>
      <vt:lpstr>OpenSCAD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</cp:revision>
  <dcterms:created xsi:type="dcterms:W3CDTF">2023-09-07T13:31:40Z</dcterms:created>
  <dcterms:modified xsi:type="dcterms:W3CDTF">2023-09-07T13:50:51Z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