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6DEHvciXKeUwcYw7k4wKWhW1cbE_omA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opensca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opensc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OpenSCAD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Learn and Practice on 3d Modeling</a:t>
            </a:r>
          </a:p>
        </p:txBody>
      </p:sp>
      <p:pic>
        <p:nvPicPr>
          <p:cNvPr id="5" name="Picture 4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7519D1ED-5CA2-B801-059D-2139E34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0" y="4572000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E3828-1CBC-EF18-52B2-7997EBFB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030" y="704956"/>
            <a:ext cx="5954437" cy="1018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8A387-EDE1-59CF-390E-D46FAAA42BD6}"/>
              </a:ext>
            </a:extLst>
          </p:cNvPr>
          <p:cNvSpPr txBox="1"/>
          <p:nvPr/>
        </p:nvSpPr>
        <p:spPr>
          <a:xfrm>
            <a:off x="1335572" y="2118946"/>
            <a:ext cx="1040990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https://github.com/yasenstar/openscad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OpenSCAD Website: </a:t>
            </a:r>
            <a:r>
              <a:rPr lang="en-US" dirty="0">
                <a:hlinkClick r:id="rId7"/>
              </a:rPr>
              <a:t>https://openscad.org/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List in YouTube: </a:t>
            </a:r>
            <a:r>
              <a:rPr lang="en-US" dirty="0">
                <a:hlinkClick r:id="rId8"/>
              </a:rPr>
              <a:t>https://www.youtube.com/playlist?list=PL6DEHvciXKeUwcYw7k4wKWhW1cbE_omAg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4 (part 1 – Defining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C430B-943E-3F2C-810F-12E394F8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54" y="3528644"/>
            <a:ext cx="3305908" cy="234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919600-29C9-E4A9-6BBB-ACACE4861EC2}"/>
              </a:ext>
            </a:extLst>
          </p:cNvPr>
          <p:cNvSpPr txBox="1"/>
          <p:nvPr/>
        </p:nvSpPr>
        <p:spPr>
          <a:xfrm>
            <a:off x="5048266" y="5742658"/>
            <a:ext cx="652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Module_Name(parameter=defaultvalue,…) {block}</a:t>
            </a:r>
          </a:p>
        </p:txBody>
      </p:sp>
    </p:spTree>
    <p:extLst>
      <p:ext uri="{BB962C8B-B14F-4D97-AF65-F5344CB8AC3E}">
        <p14:creationId xmlns:p14="http://schemas.microsoft.com/office/powerpoint/2010/main" val="22304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2 – Parameterizing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3B0E8-E270-D5E7-EB86-FA00A4AA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22" y="3429000"/>
            <a:ext cx="3588278" cy="256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41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3 – Default Values in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7766E7-C0C1-5852-82FA-4C5166CD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4194386"/>
            <a:ext cx="1166966" cy="125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8FEC8-C168-8DE2-551E-1A77C4D5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56" y="4287003"/>
            <a:ext cx="1166966" cy="106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AC62D4-9938-C5E7-05A3-E9A93FCFF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24" y="4231433"/>
            <a:ext cx="1197838" cy="117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AE1FB0-EA8B-B321-7B20-F6A43844C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764" y="4163514"/>
            <a:ext cx="1321326" cy="1315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83A29-4257-E681-48B5-2D935CE3F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691" y="4197474"/>
            <a:ext cx="1333675" cy="1247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41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4 – Separating Model into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CB04C-1684-01BF-EA97-AE3FED7B7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17" y="3528644"/>
            <a:ext cx="3737437" cy="2388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08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1 – Modules as Separate Scripts)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6B2BC-B7B7-CA1E-9643-783B4E01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801" y="3429000"/>
            <a:ext cx="3203218" cy="2474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85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2 – Script with Multiple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CEE311-B17F-6DE3-FF6B-C7DE30F1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66" y="3458306"/>
            <a:ext cx="4053699" cy="226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99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5 (part 3 – Use MCAD Library)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B61C32-D86D-FB21-1E1D-FEAF5385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60" y="3587261"/>
            <a:ext cx="3227714" cy="2233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02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4 – More Parameterizable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082F20-C123-E211-580D-54D4E2F9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07" y="3384705"/>
            <a:ext cx="2990764" cy="2617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60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6 (part 1 – OpenSCAD Variables)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65A05-FCEE-4135-2752-BAF13833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04" y="3534507"/>
            <a:ext cx="3601796" cy="2314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83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6 (part 2 – Conditional Variables)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4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dirty="0"/>
              <a:t>Installation and Configure the Tool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B51F4-946F-A340-488E-3F706FA0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0" y="3177337"/>
            <a:ext cx="5322277" cy="305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8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3 – More Conditional Variable </a:t>
            </a:r>
            <a:r>
              <a:rPr lang="en-US" sz="3600" cap="none" dirty="0" err="1"/>
              <a:t>Assigement</a:t>
            </a:r>
            <a:r>
              <a:rPr lang="en-US" sz="3600" cap="none" dirty="0"/>
              <a:t>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20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4 – Conditional Creation – If Statement)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28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5 – Update Car Model by Variables Usage)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41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7 (part 1 – For loops)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B7135-B9AE-4417-C486-CCFBAF7C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48" y="3384705"/>
            <a:ext cx="5104992" cy="2612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86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 – Car Circle)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A15267-81E5-47A2-C97C-BCFAE83F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96" y="3429000"/>
            <a:ext cx="3532224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156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 – Spoked_Wheel)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D5A29-A275-E86A-8871-E3A933BC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58" y="3368186"/>
            <a:ext cx="3305175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549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 – Car with Spoked_Wheels)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05070-3EB9-7991-1F07-0DF4EC8E8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68" y="3429000"/>
            <a:ext cx="4153671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617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7 (part 3 – Nested For Loops)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DCE95D-F494-E642-001C-C363132B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53" y="3268154"/>
            <a:ext cx="4090255" cy="2853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95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8 (part 1 – Rotationally Extruding 3D Objects from 2D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4E314-C886-81C2-6C5A-93DBA1A05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63" y="3567578"/>
            <a:ext cx="2821231" cy="1707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11F2F-25B3-7EED-AB88-EBE70DFDD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714" y="3561946"/>
            <a:ext cx="2446442" cy="1707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A0C5D8C-114F-103F-D9A7-2F5AC54C1B5D}"/>
              </a:ext>
            </a:extLst>
          </p:cNvPr>
          <p:cNvSpPr/>
          <p:nvPr/>
        </p:nvSpPr>
        <p:spPr>
          <a:xfrm>
            <a:off x="4457700" y="4062046"/>
            <a:ext cx="457200" cy="5715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8 (part 2 – Rotationally Extruding on Wheel)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4997CF-35F2-5841-6FA2-E2895F4C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016" y="3458306"/>
            <a:ext cx="3300082" cy="2582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256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1)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634B1-E323-5049-2425-487DFBE5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3310439"/>
            <a:ext cx="4943475" cy="271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695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8 (part 3 – Linearly Extruding 3D objects from 2D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C7E7C-FD03-CC8E-7BD1-7F39C8199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409" y="3429000"/>
            <a:ext cx="3051434" cy="2410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36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8 (part 4 – Car with Rounded Body from 2D Extruding)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3F686C-44EA-E6FE-5601-1C5A493F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29" y="3384705"/>
            <a:ext cx="3909171" cy="2569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66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2)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9B26D-B1AD-2F13-9CF7-9078D386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9" y="3265820"/>
            <a:ext cx="4399168" cy="29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1 – Scaling Parts)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4E3B3-6694-4013-8EFE-D848B554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5" y="3384705"/>
            <a:ext cx="4740546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2 – Parameterizing)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6D241-4C78-2ACE-4A4F-E2D4669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57" y="3366787"/>
            <a:ext cx="3749200" cy="250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72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1 – Sphere &amp; Resizing)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ADA6-0BB8-4A08-EED1-EDD5210A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58" y="3384705"/>
            <a:ext cx="3153182" cy="252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56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2 – Combining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21F2A-0174-BFB6-E011-BB0414AA69EB}"/>
              </a:ext>
            </a:extLst>
          </p:cNvPr>
          <p:cNvSpPr txBox="1"/>
          <p:nvPr/>
        </p:nvSpPr>
        <p:spPr>
          <a:xfrm>
            <a:off x="3090865" y="3314700"/>
            <a:ext cx="2430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Union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Difference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320582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3 – Update Car Model)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B4252B-CD5E-776E-80BE-07CE7BDF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469" y="3429000"/>
            <a:ext cx="3794247" cy="263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195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423</TotalTime>
  <Words>554</Words>
  <Application>Microsoft Office PowerPoint</Application>
  <PresentationFormat>Widescreen</PresentationFormat>
  <Paragraphs>74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Gill Sans MT</vt:lpstr>
      <vt:lpstr>Wingdings 2</vt:lpstr>
      <vt:lpstr>Custom</vt:lpstr>
      <vt:lpstr>OpenSCAD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OpenSCAD</dc:title>
  <dc:creator>Zhao Xiaoqi</dc:creator>
  <cp:lastModifiedBy>Zhao Xiaoqi</cp:lastModifiedBy>
  <cp:revision>33</cp:revision>
  <dcterms:created xsi:type="dcterms:W3CDTF">2023-09-07T13:31:40Z</dcterms:created>
  <dcterms:modified xsi:type="dcterms:W3CDTF">2023-09-15T01:50:21Z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2023-09-07T13:37:16Z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23673d9b-b890-4129-ba1f-578b4a26b5a0</vt:lpwstr>
  </property>
  <property fmtid="{D5CDD505-2E9C-101B-9397-08002B2CF9AE}" pid="9" name="MSIP_Label_19540963-e559-4020-8a90-fe8a502c2801_ContentBits">
    <vt:lpwstr>0</vt:lpwstr>
  </property>
</Properties>
</file>