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37</TotalTime>
  <Words>81</Words>
  <Application>Microsoft Office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5</cp:revision>
  <dcterms:created xsi:type="dcterms:W3CDTF">2023-09-07T13:31:40Z</dcterms:created>
  <dcterms:modified xsi:type="dcterms:W3CDTF">2023-09-07T17:54:02Z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