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109" d="100"/>
          <a:sy n="109" d="100"/>
        </p:scale>
        <p:origin x="5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6DEHvciXKeUwcYw7k4wKWhW1cbE_omAg" TargetMode="External"/><Relationship Id="rId3" Type="http://schemas.openxmlformats.org/officeDocument/2006/relationships/image" Target="../media/image1.jpeg"/><Relationship Id="rId7" Type="http://schemas.openxmlformats.org/officeDocument/2006/relationships/hyperlink" Target="https://openscad.or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asenstar/openscad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OpenSCAD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CEBFF"/>
                </a:solidFill>
              </a:rPr>
              <a:t>Learn and Practice on 3d Modeling</a:t>
            </a:r>
          </a:p>
        </p:txBody>
      </p:sp>
      <p:pic>
        <p:nvPicPr>
          <p:cNvPr id="5" name="Picture 4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7519D1ED-5CA2-B801-059D-2139E34BFD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7160" y="4572000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DE3828-1CBC-EF18-52B2-7997EBFBCF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030" y="704956"/>
            <a:ext cx="5954437" cy="10183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8A387-EDE1-59CF-390E-D46FAAA42BD6}"/>
              </a:ext>
            </a:extLst>
          </p:cNvPr>
          <p:cNvSpPr txBox="1"/>
          <p:nvPr/>
        </p:nvSpPr>
        <p:spPr>
          <a:xfrm>
            <a:off x="1335572" y="2118946"/>
            <a:ext cx="10409901" cy="147732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6"/>
              </a:rPr>
              <a:t>https://github.com/yasenstar/openscad</a:t>
            </a:r>
            <a:endParaRPr lang="en-US" dirty="0"/>
          </a:p>
          <a:p>
            <a:endParaRPr lang="en-US" dirty="0"/>
          </a:p>
          <a:p>
            <a:r>
              <a:rPr lang="en-US" dirty="0"/>
              <a:t>OpenSCAD Website: </a:t>
            </a:r>
            <a:r>
              <a:rPr lang="en-US" dirty="0">
                <a:hlinkClick r:id="rId7"/>
              </a:rPr>
              <a:t>https://openscad.org/</a:t>
            </a:r>
            <a:endParaRPr lang="en-US" dirty="0"/>
          </a:p>
          <a:p>
            <a:endParaRPr lang="en-US" dirty="0"/>
          </a:p>
          <a:p>
            <a:r>
              <a:rPr lang="en-US" dirty="0"/>
              <a:t>Video List in YouTube: </a:t>
            </a:r>
            <a:r>
              <a:rPr lang="en-US" dirty="0">
                <a:hlinkClick r:id="rId8"/>
              </a:rPr>
              <a:t>https://www.youtube.com/playlist?list=PL6DEHvciXKeUwcYw7k4wKWhW1cbE_omAg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4 (part 1 – Defining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7C430B-943E-3F2C-810F-12E394F81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2954" y="3528644"/>
            <a:ext cx="3305908" cy="234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5919600-29C9-E4A9-6BBB-ACACE4861EC2}"/>
              </a:ext>
            </a:extLst>
          </p:cNvPr>
          <p:cNvSpPr txBox="1"/>
          <p:nvPr/>
        </p:nvSpPr>
        <p:spPr>
          <a:xfrm>
            <a:off x="5048266" y="5742658"/>
            <a:ext cx="652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Module_Name(parameter=defaultvalue,…) {block}</a:t>
            </a:r>
          </a:p>
        </p:txBody>
      </p:sp>
    </p:spTree>
    <p:extLst>
      <p:ext uri="{BB962C8B-B14F-4D97-AF65-F5344CB8AC3E}">
        <p14:creationId xmlns:p14="http://schemas.microsoft.com/office/powerpoint/2010/main" val="22304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2 – Parameterizing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E3B0E8-E270-D5E7-EB86-FA00A4AA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7722" y="3429000"/>
            <a:ext cx="3588278" cy="2561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4417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3 – Default Values in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27766E7-C0C1-5852-82FA-4C5166CDE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8188" y="4194386"/>
            <a:ext cx="1166966" cy="12534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C8FEC8-C168-8DE2-551E-1A77C4D59F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1756" y="4287003"/>
            <a:ext cx="1166966" cy="1068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7AC62D4-9938-C5E7-05A3-E9A93FCFFD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25324" y="4231433"/>
            <a:ext cx="1197838" cy="117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0AE1FB0-EA8B-B321-7B20-F6A43844C2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9764" y="4163514"/>
            <a:ext cx="1321326" cy="13151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783A29-4257-E681-48B5-2D935CE3F12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7691" y="4197474"/>
            <a:ext cx="1333675" cy="12472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414137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4 (part 4 – Separating Model into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8CB04C-1684-01BF-EA97-AE3FED7B7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817" y="3528644"/>
            <a:ext cx="3737437" cy="23882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750821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1 – Modules as Separate Scripts)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C6B2BC-B7B7-CA1E-9643-783B4E01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801" y="3429000"/>
            <a:ext cx="3203218" cy="24743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76856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2 – Script with Multiple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1CEE311-B17F-6DE3-FF6B-C7DE30F1B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266" y="3458306"/>
            <a:ext cx="4053699" cy="2265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3996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5 (part 3 – Use MCAD Library)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8B61C32-D86D-FB21-1E1D-FEAF5385F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1860" y="3587261"/>
            <a:ext cx="3227714" cy="22339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99023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 lnSpcReduction="20000"/>
          </a:bodyPr>
          <a:lstStyle/>
          <a:p>
            <a:r>
              <a:rPr lang="en-US" sz="3600" cap="none" dirty="0"/>
              <a:t>OpenSCAD Tutorial/Chapter 5 (part 4 – More Parameterizable Modules)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E082F20-C123-E211-580D-54D4E2F97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207" y="3384705"/>
            <a:ext cx="2990764" cy="26179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260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dirty="0"/>
              <a:t>Installation and Configure the Tool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FB51F4-946F-A340-488E-3F706FA0E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2230" y="3177337"/>
            <a:ext cx="5322277" cy="30571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8895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1)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A2634B1-E323-5049-2425-487DFBE5C0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399" y="3310439"/>
            <a:ext cx="4943475" cy="27152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42695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1 (part 2)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649B26D-B1AD-2F13-9CF7-9078D3865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6609" y="3265820"/>
            <a:ext cx="4399168" cy="29435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3202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1 – Scaling Parts)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8C4E3B3-6694-4013-8EFE-D848B5549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3045" y="3384705"/>
            <a:ext cx="4740546" cy="267286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84678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/>
          </a:bodyPr>
          <a:lstStyle/>
          <a:p>
            <a:r>
              <a:rPr lang="en-US" sz="3600" cap="none" dirty="0"/>
              <a:t>OpenSCAD Tutorial/Chapter 2 (part 2 – Parameterizing)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56D241-4C78-2ACE-4A4F-E2D4669FA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4557" y="3366787"/>
            <a:ext cx="3749200" cy="25017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972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1 – Sphere &amp; Resizing)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0EDADA6-0BB8-4A08-EED1-EDD5210A1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3458" y="3384705"/>
            <a:ext cx="3153182" cy="25274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5684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2 – Combining Objects)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DE21F2A-0174-BFB6-E011-BB0414AA69EB}"/>
              </a:ext>
            </a:extLst>
          </p:cNvPr>
          <p:cNvSpPr txBox="1"/>
          <p:nvPr/>
        </p:nvSpPr>
        <p:spPr>
          <a:xfrm>
            <a:off x="3090865" y="3314700"/>
            <a:ext cx="24304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Union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Difference</a:t>
            </a:r>
          </a:p>
          <a:p>
            <a:pPr algn="ctr"/>
            <a:endParaRPr lang="en-US" sz="3600" dirty="0">
              <a:solidFill>
                <a:schemeClr val="bg1"/>
              </a:solidFill>
            </a:endParaRP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Intersection</a:t>
            </a:r>
          </a:p>
        </p:txBody>
      </p:sp>
    </p:spTree>
    <p:extLst>
      <p:ext uri="{BB962C8B-B14F-4D97-AF65-F5344CB8AC3E}">
        <p14:creationId xmlns:p14="http://schemas.microsoft.com/office/powerpoint/2010/main" val="3205827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1A75EA-3DE1-6BD1-8A84-A8D3D57E2F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756139"/>
            <a:ext cx="10993549" cy="1072662"/>
          </a:xfrm>
        </p:spPr>
        <p:txBody>
          <a:bodyPr>
            <a:normAutofit/>
          </a:bodyPr>
          <a:lstStyle/>
          <a:p>
            <a:r>
              <a:rPr lang="en-US" sz="4800" cap="none" dirty="0"/>
              <a:t>OpenSCAD Modeling Practice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B2FCE2E-86B8-4A2C-B7B7-0B929427A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127739"/>
            <a:ext cx="10993546" cy="958028"/>
          </a:xfrm>
        </p:spPr>
        <p:txBody>
          <a:bodyPr>
            <a:normAutofit fontScale="92500"/>
          </a:bodyPr>
          <a:lstStyle/>
          <a:p>
            <a:r>
              <a:rPr lang="en-US" sz="3600" cap="none" dirty="0"/>
              <a:t>OpenSCAD Tutorial/Chapter 3 (part 3 – Update Car Model)</a:t>
            </a:r>
          </a:p>
        </p:txBody>
      </p:sp>
      <p:pic>
        <p:nvPicPr>
          <p:cNvPr id="6" name="Picture 5" descr="A yellow and green object with holes&#10;&#10;Description automatically generated">
            <a:extLst>
              <a:ext uri="{FF2B5EF4-FFF2-40B4-BE49-F238E27FC236}">
                <a16:creationId xmlns:a16="http://schemas.microsoft.com/office/drawing/2014/main" id="{0731BA8F-6478-2556-A80D-8B9077A55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36" y="3458306"/>
            <a:ext cx="1950794" cy="16236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B4252B-CD5E-776E-80BE-07CE7BDFC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469" y="3429000"/>
            <a:ext cx="3794247" cy="2638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41957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52</TotalTime>
  <Words>301</Words>
  <Application>Microsoft Office PowerPoint</Application>
  <PresentationFormat>Widescreen</PresentationFormat>
  <Paragraphs>46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Gill Sans MT</vt:lpstr>
      <vt:lpstr>Wingdings 2</vt:lpstr>
      <vt:lpstr>Custom</vt:lpstr>
      <vt:lpstr>OpenSCAD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  <vt:lpstr>OpenSCAD Modeling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OpenSCAD</dc:title>
  <dc:creator>Zhao Xiaoqi</dc:creator>
  <cp:lastModifiedBy>Zhao Xiaoqi</cp:lastModifiedBy>
  <cp:revision>18</cp:revision>
  <dcterms:created xsi:type="dcterms:W3CDTF">2023-09-07T13:31:40Z</dcterms:created>
  <dcterms:modified xsi:type="dcterms:W3CDTF">2023-09-11T00:51:46Z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2023-09-07T13:37:16Z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23673d9b-b890-4129-ba1f-578b4a26b5a0</vt:lpwstr>
  </property>
  <property fmtid="{D5CDD505-2E9C-101B-9397-08002B2CF9AE}" pid="9" name="MSIP_Label_19540963-e559-4020-8a90-fe8a502c2801_ContentBits">
    <vt:lpwstr>0</vt:lpwstr>
  </property>
</Properties>
</file>