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1 – Modules as Separate Scripts)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B2BC-B7B7-CA1E-9643-783B4E01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1" y="3429000"/>
            <a:ext cx="3203218" cy="247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2 – Script with Multiple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CEE311-B17F-6DE3-FF6B-C7DE30F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6" y="3458306"/>
            <a:ext cx="4053699" cy="22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5 (part 3 – Use MCAD Library)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61C32-D86D-FB21-1E1D-FEAF538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3587261"/>
            <a:ext cx="3227714" cy="223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2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4 – More Parameterizable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82F20-C123-E211-580D-54D4E2F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7" y="3384705"/>
            <a:ext cx="2990764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6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1 – OpenSCAD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5A05-FCEE-4135-2752-BAF13833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04" y="3534507"/>
            <a:ext cx="3601796" cy="231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8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2 – Conditional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3 – More Conditional Variable </a:t>
            </a:r>
            <a:r>
              <a:rPr lang="en-US" sz="3600" cap="none" dirty="0" err="1"/>
              <a:t>Assigement</a:t>
            </a:r>
            <a:r>
              <a:rPr lang="en-US" sz="3600" cap="none" dirty="0"/>
              <a:t>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0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4 – Conditional Creation – If Statement)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8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5 – Update Car Model by Variables Usage)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387</TotalTime>
  <Words>385</Words>
  <Application>Microsoft Office PowerPoint</Application>
  <PresentationFormat>Widescreen</PresentationFormat>
  <Paragraphs>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24</cp:revision>
  <dcterms:created xsi:type="dcterms:W3CDTF">2023-09-07T13:31:40Z</dcterms:created>
  <dcterms:modified xsi:type="dcterms:W3CDTF">2023-09-13T23:10:04Z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