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9" r:id="rId5"/>
    <p:sldId id="271" r:id="rId6"/>
    <p:sldId id="258" r:id="rId7"/>
    <p:sldId id="260" r:id="rId8"/>
    <p:sldId id="261" r:id="rId9"/>
    <p:sldId id="262" r:id="rId10"/>
    <p:sldId id="272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7-4237-B372-B2E0A251D9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47-4237-B372-B2E0A251D9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47-4237-B372-B2E0A251D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28523504"/>
        <c:axId val="228523896"/>
      </c:barChart>
      <c:catAx>
        <c:axId val="22852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523896"/>
        <c:crosses val="autoZero"/>
        <c:auto val="1"/>
        <c:lblAlgn val="ctr"/>
        <c:lblOffset val="100"/>
        <c:noMultiLvlLbl val="0"/>
      </c:catAx>
      <c:valAx>
        <c:axId val="2285238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52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76FBF-7292-8A57-F272-5D1B2395A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012" y="4562044"/>
            <a:ext cx="6735688" cy="2175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 bwMode="white"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8"/>
            <a:ext cx="9782801" cy="1156989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Stacked Bar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5034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11" name="Content Placeholder 10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99476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Vertical Chevron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7590138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1210</TotalTime>
  <Words>81</Words>
  <Application>Microsoft Office PowerPoint</Application>
  <PresentationFormat>Custom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Math 16x9</vt:lpstr>
      <vt:lpstr>Learn Manim Library by Practice – Opening and Installation</vt:lpstr>
      <vt:lpstr>Learning Manim</vt:lpstr>
      <vt:lpstr>Title and Content Layout with Chart</vt:lpstr>
      <vt:lpstr>Two Content Layout with Table</vt:lpstr>
      <vt:lpstr>Two Content Layout with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</cp:revision>
  <dcterms:created xsi:type="dcterms:W3CDTF">2024-11-12T09:58:11Z</dcterms:created>
  <dcterms:modified xsi:type="dcterms:W3CDTF">2024-11-13T07:44:48Z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