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2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C25DE4-BCB6-4E87-9795-4A924227221D}">
          <p14:sldIdLst>
            <p14:sldId id="256"/>
          </p14:sldIdLst>
        </p14:section>
        <p14:section name="Tutorial - Quick Start" id="{A0C55BFF-E4B1-4023-8B93-331C94247258}">
          <p14:sldIdLst>
            <p14:sldId id="267"/>
            <p14:sldId id="268"/>
            <p14:sldId id="269"/>
            <p14:sldId id="270"/>
            <p14:sldId id="271"/>
          </p14:sldIdLst>
        </p14:section>
        <p14:section name="Tutorial - Homepage Examples" id="{A36C5EA5-BE0D-4B67-A46D-97AD6025E5FF}">
          <p14:sldIdLst>
            <p14:sldId id="273"/>
            <p14:sldId id="274"/>
            <p14:sldId id="275"/>
            <p14:sldId id="276"/>
            <p14:sldId id="277"/>
          </p14:sldIdLst>
        </p14:section>
        <p14:section name="Tutorial - Output Settings" id="{7F520405-7784-4B2D-9178-B5FA153AB5DC}">
          <p14:sldIdLst>
            <p14:sldId id="278"/>
          </p14:sldIdLst>
        </p14:section>
        <p14:section name="Udemy" id="{61D4A0FB-23D1-4A58-B3C6-86E5BDFA3F3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9" d="100"/>
          <a:sy n="99" d="100"/>
        </p:scale>
        <p:origin x="954" y="30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11/16/2024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2918559"/>
            <a:ext cx="8329031" cy="1571407"/>
          </a:xfrm>
        </p:spPr>
        <p:txBody>
          <a:bodyPr/>
          <a:lstStyle/>
          <a:p>
            <a:r>
              <a:rPr lang="en-US" sz="4400" dirty="0"/>
              <a:t>Learn Manim Library by Practice – Opening and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3704263"/>
            <a:ext cx="1701923" cy="136815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/>
            <a:r>
              <a:rPr lang="en-US" sz="7200" b="1" dirty="0"/>
              <a:t>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39EC8-C7A9-CDE3-245B-47872F1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0" y="140530"/>
            <a:ext cx="8210183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8181-96EA-5C79-7D1A-A8B933CB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649577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F8DC0-FBEF-2260-6AC3-B0DAF925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4534445"/>
            <a:ext cx="5616624" cy="223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898AC-2BCA-F8C5-9D72-14C86A4F1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3B99D8C-9C86-CC2F-1571-0AF29872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53430-BE0B-F7F9-29BF-C83CAF6B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B357B-CADC-6F6A-E801-F7D91BAF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F5582DE-161D-DD28-D3D4-BE3AADCB27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010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E8DE680-F178-94F4-6799-177F948D4631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Union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AE061-0F77-12C8-2B2F-5855F2A5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1968403"/>
            <a:ext cx="8157881" cy="4778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5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099B-C6E0-FF03-3034-D29ADC2B5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22F7906-7CAF-6FE4-010B-9883A426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04D6-769F-6172-B9D2-413E0284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4E5CB-67BD-58E1-7409-AC8205C6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4A8BE61-2C87-8B5A-3CA9-EC94114E028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011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FD62B765-1697-4473-8325-9774F46DBAAC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Warp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27D50-4329-6478-371D-EFE65342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776" y="1959080"/>
            <a:ext cx="8271830" cy="481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8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1F3F0-16D0-E9E5-95C7-E5D798F6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9C439B-4DD9-E862-A0DE-F8900012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87344-C708-2F3E-F4E7-7EF35371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8FDE1-D0BD-8D2F-2F2C-2807C7D3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9E4E6AE-F488-8395-6869-7610AD9E42E3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012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937447D-486E-8C2D-D60B-9097CCE679E2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Manim’s Output Settings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8A2DE-A380-0B2E-504B-F95DDA495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969" y="1988825"/>
            <a:ext cx="8902725" cy="4673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9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949B7-D948-8F99-6706-5EA7362D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AEE3A-B5E7-961E-C258-1069B06D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132856"/>
            <a:ext cx="10265766" cy="351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0BE0A-266E-4CCD-979F-DAB960AE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542455"/>
            <a:ext cx="2232248" cy="2288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E66FD-51BF-60D4-481D-048D92927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447785"/>
            <a:ext cx="2520280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6CFA05-4F6F-798E-E9E1-3C50BB2D3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589" y="447784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7E0420-B2C1-35F7-D502-259FAD94F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447785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260649"/>
            <a:ext cx="978280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/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7980-7297-A056-1640-E4109B9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A4FAA-8674-8DEA-4FB9-F88E5AF9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7F7B754-7A45-491D-AAC9-0D7BC1542012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087CD-E907-F863-B24C-95F5EF287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994" y="2328443"/>
            <a:ext cx="7579683" cy="4441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2EA57332-1839-DB63-CEB6-D8B6EE9B2FBC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– QuickStart – New Project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FB53-3495-7EBD-5E21-3DAC6AF7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7215AF-CF7F-5E62-BFF1-BCB4196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6021-B110-C65C-F993-CBD8BDD9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70E94-D69A-7D90-0E1B-841A520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DFCCB65-82A2-0FBF-4361-DA6246AC3A7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C29EBE7-FEAF-2F49-8DA0-2F7F3C430023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a Square into a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AF650-6049-341F-83F5-42BBE319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330" y="2290102"/>
            <a:ext cx="7679623" cy="447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9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F43D0-1574-7DB5-7181-B26D2D37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578DAD-B9A7-8F02-1098-AC094FE9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67585-7281-B878-C7A7-8BA539EE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89169-6C2B-0713-327F-2320B20B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6559BCC-CDCB-3A7D-8C79-D51CDA5A2F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DA07B10-B4C0-12BC-D654-90D18613A115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Positioning MobjectS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A7B67-AA39-317B-70A3-C62047D0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440" y="2328442"/>
            <a:ext cx="7463599" cy="435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0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65F6-9019-42CA-8267-CA04AD4B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30B91D3-1927-F292-7ACE-BC64AC60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3DF15-26C1-C772-8576-9FFB23D5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8F84D-45CE-3C45-84B5-F94175D9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2986AB8-D610-339E-B15B-9B6D8A281EC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2865F39-2475-9FEB-95AD-449AD8C1014B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Using .animate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A732C-E1EB-4402-A35D-16D54C94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88" y="2351580"/>
            <a:ext cx="7444361" cy="435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4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2909B-3967-EA47-2E65-363CF5C7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96405A4-77DA-0AD6-FE42-544B6816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B7C9-52D4-3849-3DC7-579E8C7A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0907A-660E-16E3-0512-B4BDC102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025BF3D-663F-643D-F94E-18C643FCFA67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006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4F99A4BE-0B6A-3876-36F6-C1E599592DDA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vs. ReplacementTransform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764C9-882A-984A-8145-1D79E399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12" y="2295142"/>
            <a:ext cx="7612545" cy="4468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9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0773F-C238-3700-7D08-5A288139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43CA282-2EFB-E683-06C7-7A959369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843B9-F7CC-814A-1650-C8BBF596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0DE2A-FBFB-D85D-04D6-20A7D329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3B7CD09-D1C7-B940-0376-3BFB8C7906F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007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9FF4251C-80B9-0F14-919C-AA272BA6B128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Continuous Motion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142A3-45BE-7C17-DDDC-1CBF398C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20" y="2323388"/>
            <a:ext cx="7488832" cy="4393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53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8847-9238-F6D8-447B-58C8A4DC5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E8B1E1-F29A-D7B8-C636-6C42DF44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EA777-889B-9772-9005-FE3D636B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DD321-874B-7495-2820-D67E015A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F814DDB-C619-1C42-6CBF-5157C6720186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008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30F3A660-B94C-C1CD-DFEF-793C0865B9D3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Opening Manim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1A570-E63C-E0F6-E113-363D4458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96" y="1949744"/>
            <a:ext cx="8173455" cy="478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6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683ED-BCC0-26B2-AEF1-A980A12C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67626C-0580-A6D2-B72E-7AC9C7F6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CBC13-829C-8A42-D1B0-BC597F2C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8D251-F46F-D079-D542-F228A975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0CA555D-7F3B-F2C5-E2A9-2C069901EFA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009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BBBDF52-880F-BC7C-D5D1-B3DE51B74CA6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Square To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3C876-AEED-89C1-92F5-9DA6BB08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715" y="1954621"/>
            <a:ext cx="8194161" cy="4770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77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4482</TotalTime>
  <Words>88</Words>
  <Application>Microsoft Office PowerPoint</Application>
  <PresentationFormat>Custom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ADLaM Display</vt:lpstr>
      <vt:lpstr>Arial</vt:lpstr>
      <vt:lpstr>Euphemia</vt:lpstr>
      <vt:lpstr>Math 16x9</vt:lpstr>
      <vt:lpstr>Learn Manim Library by Practice – Opening and Installation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13</cp:revision>
  <dcterms:created xsi:type="dcterms:W3CDTF">2024-11-12T09:58:11Z</dcterms:created>
  <dcterms:modified xsi:type="dcterms:W3CDTF">2024-11-17T05:15:13Z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2024-11-12T11:33:58Z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00f91949-a901-42a0-9492-49ae7ed73fe2</vt:lpwstr>
  </property>
  <property fmtid="{D5CDD505-2E9C-101B-9397-08002B2CF9AE}" pid="8" name="MSIP_Label_19540963-e559-4020-8a90-fe8a502c2801_ContentBits">
    <vt:lpwstr>0</vt:lpwstr>
  </property>
</Properties>
</file>