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3C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78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B33BB8-6C7A-4BE0-9B55-9EAC48D52EC6}" type="datetimeFigureOut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7AA83-DE31-4E93-AB07-EF7FB05F667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290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11EF64-F73B-4314-BB6F-BC0937BBDF19}" type="datetimeFigureOut">
              <a:rPr lang="en-US"/>
              <a:t>4/21/2024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5E2820-AFE1-45FA-949E-17BDB534E1D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7997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5E2820-AFE1-45FA-949E-17BDB534E1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1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3" y="304800"/>
            <a:ext cx="7091361" cy="2793906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3108804"/>
            <a:ext cx="7091361" cy="8382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702-7FBF-4720-8670-571C5E7EEDDE}" type="datetime1">
              <a:rPr lang="en-US"/>
              <a:t>4/21/2024</a:t>
            </a:fld>
            <a:endParaRPr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0547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27AEA-BBBB-4C9B-AB23-214EAA8AB789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766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65014" y="304801"/>
            <a:ext cx="17158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9800" y="304801"/>
            <a:ext cx="7502814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1CA30-F5CD-4CA0-B16A-349C6F830700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99497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AF48E-ABA0-4B58-B562-D1D7408067C4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999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0013" y="1600200"/>
            <a:ext cx="6400801" cy="2486025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80011" y="4105029"/>
            <a:ext cx="6400801" cy="914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accent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5034C-8BD9-4B0C-893B-33834FAB227F}" type="datetime1">
              <a:rPr lang="en-US"/>
              <a:t>4/21/2024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1791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82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08813" y="1600200"/>
            <a:ext cx="4572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7AA-CBCD-47F9-A04C-7106C508CDE4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751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82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08813" y="1600200"/>
            <a:ext cx="4572000" cy="82391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1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08813" y="2505075"/>
            <a:ext cx="4572000" cy="33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C9DD-75F5-4611-BA0B-CFB1A226639C}" type="datetime1">
              <a:rPr lang="en-US"/>
              <a:t>4/21/2024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33046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0F1F9-2D3D-4243-878F-D000C3F2A1C4}" type="datetime1">
              <a:rPr lang="en-US"/>
              <a:t>4/21/2024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8309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BCBE8-1824-4658-A8BB-BECFAEB7E35A}" type="datetime1">
              <a:rPr lang="en-US"/>
              <a:t>4/21/2024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252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3" y="533400"/>
            <a:ext cx="6858000" cy="48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5CD17-C377-4DE5-9FCA-CC7471605C58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770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7612" y="2277477"/>
            <a:ext cx="2743201" cy="2322178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1293812" y="533400"/>
            <a:ext cx="6858001" cy="4800600"/>
          </a:xfrm>
          <a:prstGeom prst="roundRect">
            <a:avLst>
              <a:gd name="adj" fmla="val 440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408112" y="647700"/>
            <a:ext cx="6629400" cy="4572000"/>
          </a:xfrm>
          <a:prstGeom prst="roundRect">
            <a:avLst>
              <a:gd name="adj" fmla="val 3725"/>
            </a:avLst>
          </a:prstGeom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7614" y="4583187"/>
            <a:ext cx="2743200" cy="1131813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E9F02-BE96-4BAE-86A5-1FA60D24CAE2}" type="datetime1">
              <a:rPr lang="en-US"/>
              <a:t>4/21/2024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BFFB2-86D9-4B8F-A59A-553A60B94BB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393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8213" y="304800"/>
            <a:ext cx="9372600" cy="12004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8213" y="1600200"/>
            <a:ext cx="93726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576" y="6505078"/>
            <a:ext cx="964036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9D3B9702-7FBF-4720-8670-571C5E7EEDDE}" type="datetime1">
              <a:rPr lang="en-US" smtClean="0"/>
              <a:pPr/>
              <a:t>4/21/2024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80159" y="6505078"/>
            <a:ext cx="6876415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0814" y="6280298"/>
            <a:ext cx="533399" cy="3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rgbClr val="AB3C19"/>
                </a:solidFill>
              </a:defRPr>
            </a:lvl1pPr>
          </a:lstStyle>
          <a:p>
            <a:fld id="{8FDBFFB2-86D9-4B8F-A59A-553A60B94B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5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SzPct val="8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yasenstar/python/tree/master/GUI_Python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38318" y="304800"/>
            <a:ext cx="9055940" cy="1470212"/>
          </a:xfrm>
        </p:spPr>
        <p:txBody>
          <a:bodyPr/>
          <a:lstStyle/>
          <a:p>
            <a:r>
              <a:rPr lang="en-US" dirty="0"/>
              <a:t>Create GUI with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5168" y="1775012"/>
            <a:ext cx="10871326" cy="83820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001 Opening and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777098-3CB6-F2C9-CD10-FD1210BB3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3" y="6317131"/>
            <a:ext cx="2120630" cy="4416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47AE98-6B92-B283-8738-7C4E8A9CF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81" y="2591389"/>
            <a:ext cx="2194195" cy="3306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CB4ED0E3-23F1-2642-BF66-27B9E793921B}"/>
              </a:ext>
            </a:extLst>
          </p:cNvPr>
          <p:cNvSpPr txBox="1">
            <a:spLocks/>
          </p:cNvSpPr>
          <p:nvPr/>
        </p:nvSpPr>
        <p:spPr>
          <a:xfrm>
            <a:off x="3070076" y="6381328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4DE56A-A05C-7309-2D6F-330E857B24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40047" cy="9230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6A33DF-D6AB-DDC7-9C70-F6A0B9B6EB5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78758" y="2591389"/>
            <a:ext cx="3648635" cy="35167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8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/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001 Ch01 Hello World in GUI</a:t>
            </a:r>
            <a:endParaRPr lang="en-US" dirty="0">
              <a:latin typeface="HarmonyOS Sa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4263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0D13C5-9CF7-5E61-6F38-2B8206210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4931834" y="2089150"/>
            <a:ext cx="3925357" cy="362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20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C9E0-4942-655E-4150-9691AA9C7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213" y="304799"/>
            <a:ext cx="9372600" cy="1649507"/>
          </a:xfrm>
        </p:spPr>
        <p:txBody>
          <a:bodyPr anchor="ctr"/>
          <a:lstStyle/>
          <a:p>
            <a:r>
              <a:rPr lang="en-US" sz="4000" dirty="0">
                <a:latin typeface="HarmonyOS Sans Black" panose="00000A00000000000000" pitchFamily="2" charset="0"/>
              </a:rPr>
              <a:t>Create GUI with Python</a:t>
            </a:r>
            <a:br>
              <a:rPr lang="en-US" dirty="0">
                <a:latin typeface="HarmonyOS Sans" panose="00000500000000000000" pitchFamily="2" charset="0"/>
              </a:rPr>
            </a:br>
            <a:r>
              <a:rPr lang="en-US" sz="5400" dirty="0">
                <a:latin typeface="HarmonyOS Sans" panose="00000500000000000000" pitchFamily="2" charset="0"/>
              </a:rPr>
              <a:t>002 Wanted Poster</a:t>
            </a:r>
            <a:endParaRPr lang="en-US" dirty="0">
              <a:latin typeface="HarmonyOS Sans" panose="000005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1EB2B-FC90-CE2F-FCC6-435644377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2088776"/>
            <a:ext cx="9372600" cy="3626224"/>
          </a:xfrm>
        </p:spPr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525CF1-7DD8-7F22-12CB-14807078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1187" cy="671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E06191-4455-E539-6992-17D338C10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71564"/>
            <a:ext cx="1855694" cy="3864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5D6CC-086C-CEEA-B605-CC7A17A0C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4263"/>
            <a:ext cx="1374374" cy="2071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ubtitle 5">
            <a:extLst>
              <a:ext uri="{FF2B5EF4-FFF2-40B4-BE49-F238E27FC236}">
                <a16:creationId xmlns:a16="http://schemas.microsoft.com/office/drawing/2014/main" id="{B98C3EDB-7ABC-5858-0198-A6F89107DC04}"/>
              </a:ext>
            </a:extLst>
          </p:cNvPr>
          <p:cNvSpPr txBox="1">
            <a:spLocks/>
          </p:cNvSpPr>
          <p:nvPr/>
        </p:nvSpPr>
        <p:spPr>
          <a:xfrm>
            <a:off x="2747347" y="6471564"/>
            <a:ext cx="7704856" cy="3675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None/>
              <a:defRPr sz="24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80000"/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1800" b="1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https://github.com/yasenstar/python/tree/master/GUI_Python</a:t>
            </a:r>
            <a:endParaRPr lang="en-US" sz="18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413041"/>
      </p:ext>
    </p:extLst>
  </p:cSld>
  <p:clrMapOvr>
    <a:masterClrMapping/>
  </p:clrMapOvr>
</p:sld>
</file>

<file path=ppt/theme/theme1.xml><?xml version="1.0" encoding="utf-8"?>
<a:theme xmlns:a="http://schemas.openxmlformats.org/drawingml/2006/main" name="Children Playing 16x9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3461883.potx" id="{18737D51-7733-4200-B5C9-BF22CA2CE631}" vid="{40CEFE45-12FF-4454-86EB-59F04C858872}"/>
    </a:ext>
  </a:extLst>
</a:theme>
</file>

<file path=ppt/theme/theme2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hildren Happy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9D66D"/>
      </a:accent5>
      <a:accent6>
        <a:srgbClr val="838383"/>
      </a:accent6>
      <a:hlink>
        <a:srgbClr val="F59E00"/>
      </a:hlink>
      <a:folHlink>
        <a:srgbClr val="B2B2B2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Children playing education presentation design (cartoon illustration, widescreen)</Template>
  <TotalTime>17</TotalTime>
  <Words>79</Words>
  <Application>Microsoft Office PowerPoint</Application>
  <PresentationFormat>Widescreen</PresentationFormat>
  <Paragraphs>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Euphemia</vt:lpstr>
      <vt:lpstr>HarmonyOS Sans</vt:lpstr>
      <vt:lpstr>HarmonyOS Sans Black</vt:lpstr>
      <vt:lpstr>Wingdings</vt:lpstr>
      <vt:lpstr>Children Playing 16x9</vt:lpstr>
      <vt:lpstr>Create GUI with Python</vt:lpstr>
      <vt:lpstr>Create GUI with Python 001 Ch01 Hello World in GUI</vt:lpstr>
      <vt:lpstr>Create GUI with Python 002 Wanted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Create GUI with Python</dc:title>
  <dc:creator>Zhao Xiaoqi</dc:creator>
  <cp:lastModifiedBy>Zhao Xiaoqi</cp:lastModifiedBy>
  <cp:revision>6</cp:revision>
  <dcterms:created xsi:type="dcterms:W3CDTF">2024-04-21T15:24:16Z</dcterms:created>
  <dcterms:modified xsi:type="dcterms:W3CDTF">2024-04-21T15:47:06Z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2024-04-21T15:29:20Z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8ae0f386-36af-4510-a1d1-8606d9b761b7</vt:lpwstr>
  </property>
  <property fmtid="{D5CDD505-2E9C-101B-9397-08002B2CF9AE}" pid="8" name="MSIP_Label_19540963-e559-4020-8a90-fe8a502c2801_ContentBits">
    <vt:lpwstr>0</vt:lpwstr>
  </property>
</Properties>
</file>