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4/21/2024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7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4/21/2024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4/21/2024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4/21/2024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318" y="304800"/>
            <a:ext cx="9055940" cy="1470212"/>
          </a:xfrm>
        </p:spPr>
        <p:txBody>
          <a:bodyPr/>
          <a:lstStyle/>
          <a:p>
            <a:r>
              <a:rPr lang="en-US" dirty="0"/>
              <a:t>Create GUI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168" y="1775012"/>
            <a:ext cx="10871326" cy="8382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001 Opening and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77098-3CB6-F2C9-CD10-FD1210BB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3" y="6317131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7AE98-6B92-B283-8738-7C4E8A9CF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81" y="2591389"/>
            <a:ext cx="2194195" cy="3306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CB4ED0E3-23F1-2642-BF66-27B9E793921B}"/>
              </a:ext>
            </a:extLst>
          </p:cNvPr>
          <p:cNvSpPr txBox="1">
            <a:spLocks/>
          </p:cNvSpPr>
          <p:nvPr/>
        </p:nvSpPr>
        <p:spPr>
          <a:xfrm>
            <a:off x="3070076" y="6381328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6A33DF-D6AB-DDC7-9C70-F6A0B9B6E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758" y="2591389"/>
            <a:ext cx="3648635" cy="3516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010 Ch06 Tic-Tac-Toe (part 2)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BDA0C0-8895-7B53-01E5-6F22202E2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518" y="2710870"/>
            <a:ext cx="4124850" cy="208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85D686A-9A44-B48B-79F5-113AB141C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945341" y="1715928"/>
            <a:ext cx="5768928" cy="3586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773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011 Ch07 Destroy the Dots (part 1)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C2F1B-8F4B-29A9-9C08-99D0986A2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494" y="2575452"/>
            <a:ext cx="4487396" cy="2328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A5F1581-7415-CD6D-91F2-A662E666D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08213" y="1805675"/>
            <a:ext cx="5011947" cy="3867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848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012 Ch07 Destroy the Dots (part 2)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C2F1B-8F4B-29A9-9C08-99D0986A2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494" y="2575452"/>
            <a:ext cx="4487396" cy="2328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A73AC9-0A0B-C020-6734-48BB30172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04455" y="1752600"/>
            <a:ext cx="4986103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97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013 Ch08 Flood It (part 1)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78A8E-F906-7EB1-C9C5-1EF6A26C0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353" y="2724615"/>
            <a:ext cx="4298856" cy="2170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0D27F31-9DC3-DF17-1E01-B7142E44E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08213" y="1752600"/>
            <a:ext cx="512956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9623D4-D931-9248-AB1B-10E39BF1EAEA}"/>
              </a:ext>
            </a:extLst>
          </p:cNvPr>
          <p:cNvSpPr/>
          <p:nvPr/>
        </p:nvSpPr>
        <p:spPr>
          <a:xfrm>
            <a:off x="6096000" y="3402107"/>
            <a:ext cx="1241773" cy="1196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7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014 Ch08 Flood It (part 2)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78A8E-F906-7EB1-C9C5-1EF6A26C0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353" y="2724615"/>
            <a:ext cx="4298856" cy="2170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0D27F31-9DC3-DF17-1E01-B7142E44E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08213" y="1752600"/>
            <a:ext cx="512956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9623D4-D931-9248-AB1B-10E39BF1EAEA}"/>
              </a:ext>
            </a:extLst>
          </p:cNvPr>
          <p:cNvSpPr/>
          <p:nvPr/>
        </p:nvSpPr>
        <p:spPr>
          <a:xfrm>
            <a:off x="6096000" y="4527175"/>
            <a:ext cx="1241773" cy="663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198" y="2149311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D28456-A684-E69E-6EE3-D2884B45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680" y="1186304"/>
            <a:ext cx="4124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9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002 Ch01 Hello World in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D13C5-9CF7-5E61-6F38-2B8206210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208213" y="1954306"/>
            <a:ext cx="3925357" cy="362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3CEAC5-BF73-4AB7-310A-510E8C96C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541" y="1954306"/>
            <a:ext cx="43053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9B3FC-1608-0491-943B-AE56CC42F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7566" y="4261764"/>
            <a:ext cx="2962275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201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003 Ch02 Wanted Poster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971ABF1-80FF-2A98-5651-D1074D9FE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3502" y="1836170"/>
            <a:ext cx="6381984" cy="3352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3B93C9-23B4-0910-4C3D-5D73C8519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347" y="2545931"/>
            <a:ext cx="3801945" cy="1932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004 Ch03 Spy Name Chooser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1CE23D5-81B1-20F1-E2BC-4C6589C4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39693" y="1713322"/>
            <a:ext cx="5411017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7417" y="2335368"/>
            <a:ext cx="4387357" cy="218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43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2384613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armonyOS Sans Black" panose="00000A00000000000000" pitchFamily="2" charset="0"/>
              </a:rPr>
              <a:t>Create GUI with Python</a:t>
            </a:r>
            <a:br>
              <a:rPr lang="en-US" sz="2800" dirty="0">
                <a:latin typeface="HarmonyOS Sans" panose="00000500000000000000" pitchFamily="2" charset="0"/>
              </a:rPr>
            </a:br>
            <a:r>
              <a:rPr lang="en-US" sz="4800" dirty="0">
                <a:latin typeface="HarmonyOS Sans" panose="00000500000000000000" pitchFamily="2" charset="0"/>
              </a:rPr>
              <a:t>005 Ch03 Spy Name Chooser</a:t>
            </a:r>
            <a:br>
              <a:rPr lang="en-US" sz="4800" dirty="0">
                <a:latin typeface="HarmonyOS Sans" panose="00000500000000000000" pitchFamily="2" charset="0"/>
              </a:rPr>
            </a:br>
            <a:br>
              <a:rPr lang="en-US" sz="3600" dirty="0">
                <a:latin typeface="HarmonyOS Sans" panose="00000500000000000000" pitchFamily="2" charset="0"/>
              </a:rPr>
            </a:br>
            <a:r>
              <a:rPr lang="en-US" sz="3600" dirty="0">
                <a:latin typeface="HarmonyOS Sans" panose="00000500000000000000" pitchFamily="2" charset="0"/>
              </a:rPr>
              <a:t>Addition 1: use Lambda to transfer argument to function</a:t>
            </a:r>
            <a:endParaRPr lang="en-US" sz="2800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612" y="3165530"/>
            <a:ext cx="2722162" cy="135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3F97D53-343B-B8B7-CE50-6CD803C76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14787" y="3021106"/>
            <a:ext cx="6127484" cy="2693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62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2384613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armonyOS Sans Black" panose="00000A00000000000000" pitchFamily="2" charset="0"/>
              </a:rPr>
              <a:t>Create GUI with Python</a:t>
            </a:r>
            <a:br>
              <a:rPr lang="en-US" sz="2800" dirty="0">
                <a:latin typeface="HarmonyOS Sans" panose="00000500000000000000" pitchFamily="2" charset="0"/>
              </a:rPr>
            </a:br>
            <a:r>
              <a:rPr lang="en-US" sz="4800" dirty="0">
                <a:latin typeface="HarmonyOS Sans" panose="00000500000000000000" pitchFamily="2" charset="0"/>
              </a:rPr>
              <a:t>006 Ch03 Spy Name Chooser</a:t>
            </a:r>
            <a:br>
              <a:rPr lang="en-US" sz="4800" dirty="0">
                <a:latin typeface="HarmonyOS Sans" panose="00000500000000000000" pitchFamily="2" charset="0"/>
              </a:rPr>
            </a:br>
            <a:br>
              <a:rPr lang="en-US" sz="3600" dirty="0">
                <a:latin typeface="HarmonyOS Sans" panose="00000500000000000000" pitchFamily="2" charset="0"/>
              </a:rPr>
            </a:br>
            <a:r>
              <a:rPr lang="en-US" sz="3600" dirty="0">
                <a:latin typeface="HarmonyOS Sans" panose="00000500000000000000" pitchFamily="2" charset="0"/>
              </a:rPr>
              <a:t>Addition 2: More Investigation on “Commands”</a:t>
            </a:r>
            <a:endParaRPr lang="en-US" sz="2800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612" y="3165530"/>
            <a:ext cx="2722162" cy="135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9DEB89-DB11-AD10-11CB-DA182736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687831" y="2894411"/>
            <a:ext cx="4996863" cy="2926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62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007 Ch04 Meme Generator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3F459-3FCE-3C25-CBDA-EF7090AED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704" y="2555368"/>
            <a:ext cx="4164627" cy="208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8C92E77-7D66-7570-3101-8E77AB21E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734829" y="2091831"/>
            <a:ext cx="5941265" cy="3019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09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008 Ch05 World’s Worst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3B04F3-CC78-9B98-67A1-FF0794167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87905" y="1989981"/>
            <a:ext cx="5606005" cy="3335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E50471-ED87-E58D-AB59-14EF1F3DA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704" y="2659988"/>
            <a:ext cx="3950179" cy="1995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92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009 Ch06 Tic-Tac-Toe (part 1)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C758717-5129-ABD2-FF9D-A4D5445AD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643436" y="1826151"/>
            <a:ext cx="6129130" cy="331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BDA0C0-8895-7B53-01E5-6F22202E2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4518" y="2710870"/>
            <a:ext cx="4124850" cy="208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3834512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4411</TotalTime>
  <Words>418</Words>
  <Application>Microsoft Office PowerPoint</Application>
  <PresentationFormat>Widescreen</PresentationFormat>
  <Paragraphs>31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Euphemia</vt:lpstr>
      <vt:lpstr>HarmonyOS Sans</vt:lpstr>
      <vt:lpstr>HarmonyOS Sans Black</vt:lpstr>
      <vt:lpstr>Wingdings</vt:lpstr>
      <vt:lpstr>Children Playing 16x9</vt:lpstr>
      <vt:lpstr>Create GUI with Python</vt:lpstr>
      <vt:lpstr>Create GUI with Python 002 Ch01 Hello World in GUI</vt:lpstr>
      <vt:lpstr>Create GUI with Python 003 Ch02 Wanted Poster</vt:lpstr>
      <vt:lpstr>Create GUI with Python 004 Ch03 Spy Name Chooser</vt:lpstr>
      <vt:lpstr>Create GUI with Python 005 Ch03 Spy Name Chooser  Addition 1: use Lambda to transfer argument to function</vt:lpstr>
      <vt:lpstr>Create GUI with Python 006 Ch03 Spy Name Chooser  Addition 2: More Investigation on “Commands”</vt:lpstr>
      <vt:lpstr>Create GUI with Python 007 Ch04 Meme Generator</vt:lpstr>
      <vt:lpstr>Create GUI with Python 008 Ch05 World’s Worst GUI</vt:lpstr>
      <vt:lpstr>Create GUI with Python 009 Ch06 Tic-Tac-Toe (part 1)</vt:lpstr>
      <vt:lpstr>Create GUI with Python 010 Ch06 Tic-Tac-Toe (part 2)</vt:lpstr>
      <vt:lpstr>Create GUI with Python 011 Ch07 Destroy the Dots (part 1)</vt:lpstr>
      <vt:lpstr>Create GUI with Python 012 Ch07 Destroy the Dots (part 2)</vt:lpstr>
      <vt:lpstr>Create GUI with Python 013 Ch08 Flood It (part 1)</vt:lpstr>
      <vt:lpstr>Create GUI with Python 014 Ch08 Flood It (part 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GUI with Python</dc:title>
  <dc:creator>Zhao Xiaoqi</dc:creator>
  <cp:lastModifiedBy>Zhao Xiaoqi</cp:lastModifiedBy>
  <cp:revision>25</cp:revision>
  <dcterms:created xsi:type="dcterms:W3CDTF">2024-04-21T15:24:16Z</dcterms:created>
  <dcterms:modified xsi:type="dcterms:W3CDTF">2024-04-24T17:01:18Z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2024-04-21T15:29:20Z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8ae0f386-36af-4510-a1d1-8606d9b761b7</vt:lpwstr>
  </property>
  <property fmtid="{D5CDD505-2E9C-101B-9397-08002B2CF9AE}" pid="8" name="MSIP_Label_19540963-e559-4020-8a90-fe8a502c2801_ContentBits">
    <vt:lpwstr>0</vt:lpwstr>
  </property>
</Properties>
</file>