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1" r:id="rId6"/>
    <p:sldId id="258" r:id="rId7"/>
    <p:sldId id="260" r:id="rId8"/>
    <p:sldId id="261" r:id="rId9"/>
    <p:sldId id="262" r:id="rId10"/>
    <p:sldId id="272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04" y="2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7-4237-B372-B2E0A251D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47-4237-B372-B2E0A251D9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47-4237-B372-B2E0A251D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8523504"/>
        <c:axId val="228523896"/>
      </c:barChart>
      <c:catAx>
        <c:axId val="22852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23896"/>
        <c:crosses val="autoZero"/>
        <c:auto val="1"/>
        <c:lblAlgn val="ctr"/>
        <c:lblOffset val="100"/>
        <c:noMultiLvlLbl val="0"/>
      </c:catAx>
      <c:valAx>
        <c:axId val="2285238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2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3501008"/>
            <a:ext cx="8329031" cy="1571407"/>
          </a:xfrm>
        </p:spPr>
        <p:txBody>
          <a:bodyPr/>
          <a:lstStyle/>
          <a:p>
            <a:r>
              <a:rPr lang="en-US" dirty="0"/>
              <a:t>Learn Manim Library by Practice - Opening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476672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 bwMode="white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101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Math 16x9</vt:lpstr>
      <vt:lpstr>Learn Manim Library by Practice - Opening</vt:lpstr>
      <vt:lpstr>Title and Content Layout with List</vt:lpstr>
      <vt:lpstr>Title and Content Layout with Chart</vt:lpstr>
      <vt:lpstr>Two Content Layout with Table</vt:lpstr>
      <vt:lpstr>Two Content Layout with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2024-11-12T09:58:11Z</dcterms:created>
  <dcterms:modified xsi:type="dcterms:W3CDTF">2024-11-12T11:34:40Z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