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/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001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32</TotalTime>
  <Words>54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001 Ch01 Hello World in 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8</cp:revision>
  <dcterms:created xsi:type="dcterms:W3CDTF">2024-04-21T15:24:16Z</dcterms:created>
  <dcterms:modified xsi:type="dcterms:W3CDTF">2024-04-21T16:02:20Z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