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3C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9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33BB8-6C7A-4BE0-9B55-9EAC48D52EC6}" type="datetimeFigureOut">
              <a:rPr lang="en-US"/>
              <a:t>4/21/2024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7AA83-DE31-4E93-AB07-EF7FB05F667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2903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1EF64-F73B-4314-BB6F-BC0937BBDF19}" type="datetimeFigureOut">
              <a:rPr lang="en-US"/>
              <a:t>4/21/2024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E2820-AFE1-45FA-949E-17BDB534E1D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7997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E2820-AFE1-45FA-949E-17BDB534E1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1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3" y="304800"/>
            <a:ext cx="7091361" cy="2793906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3108804"/>
            <a:ext cx="7091361" cy="8382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9702-7FBF-4720-8670-571C5E7EEDDE}" type="datetime1">
              <a:rPr lang="en-US"/>
              <a:t>4/21/2024</a:t>
            </a:fld>
            <a:endParaRPr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054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7AEA-BBBB-4C9B-AB23-214EAA8AB789}" type="datetime1">
              <a:rPr lang="en-US"/>
              <a:t>4/21/2024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7666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65014" y="304801"/>
            <a:ext cx="17158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9800" y="304801"/>
            <a:ext cx="7502814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1CA30-F5CD-4CA0-B16A-349C6F830700}" type="datetime1">
              <a:rPr lang="en-US"/>
              <a:t>4/21/2024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9497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AF48E-ABA0-4B58-B562-D1D7408067C4}" type="datetime1">
              <a:rPr lang="en-US"/>
              <a:t>4/21/2024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9990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0013" y="1600200"/>
            <a:ext cx="6400801" cy="2486025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0011" y="4105029"/>
            <a:ext cx="6400801" cy="914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034C-8BD9-4B0C-893B-33834FAB227F}" type="datetime1">
              <a:rPr lang="en-US"/>
              <a:t>4/21/2024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791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8213" y="1600200"/>
            <a:ext cx="4572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08813" y="1600200"/>
            <a:ext cx="4572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7AA-CBCD-47F9-A04C-7106C508CDE4}" type="datetime1">
              <a:rPr lang="en-US"/>
              <a:t>4/21/2024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751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8213" y="1600200"/>
            <a:ext cx="4572000" cy="823912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1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8213" y="2505075"/>
            <a:ext cx="4572000" cy="33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08813" y="1600200"/>
            <a:ext cx="4572000" cy="823912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1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08813" y="2505075"/>
            <a:ext cx="4572000" cy="33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CC9DD-75F5-4611-BA0B-CFB1A226639C}" type="datetime1">
              <a:rPr lang="en-US"/>
              <a:t>4/21/2024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3046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0F1F9-2D3D-4243-878F-D000C3F2A1C4}" type="datetime1">
              <a:rPr lang="en-US"/>
              <a:t>4/21/2024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830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BCBE8-1824-4658-A8BB-BECFAEB7E35A}" type="datetime1">
              <a:rPr lang="en-US"/>
              <a:t>4/21/2024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252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7612" y="2277477"/>
            <a:ext cx="2743201" cy="2322178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3" y="533400"/>
            <a:ext cx="6858000" cy="4800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37614" y="4583187"/>
            <a:ext cx="2743200" cy="1131813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5CD17-C377-4DE5-9FCA-CC7471605C58}" type="datetime1">
              <a:rPr lang="en-US"/>
              <a:t>4/21/2024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770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7612" y="2277477"/>
            <a:ext cx="2743201" cy="2322178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" name="Rounded Rectangle 7"/>
          <p:cNvSpPr/>
          <p:nvPr/>
        </p:nvSpPr>
        <p:spPr>
          <a:xfrm>
            <a:off x="1293812" y="533400"/>
            <a:ext cx="6858001" cy="4800600"/>
          </a:xfrm>
          <a:prstGeom prst="roundRect">
            <a:avLst>
              <a:gd name="adj" fmla="val 4409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408112" y="647700"/>
            <a:ext cx="6629400" cy="4572000"/>
          </a:xfrm>
          <a:prstGeom prst="roundRect">
            <a:avLst>
              <a:gd name="adj" fmla="val 3725"/>
            </a:avLst>
          </a:prstGeom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37614" y="4583187"/>
            <a:ext cx="2743200" cy="1131813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E9F02-BE96-4BAE-86A5-1FA60D24CAE2}" type="datetime1">
              <a:rPr lang="en-US"/>
              <a:t>4/21/2024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9301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8213" y="304800"/>
            <a:ext cx="9372600" cy="12004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8213" y="1600200"/>
            <a:ext cx="93726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3576" y="6505078"/>
            <a:ext cx="964036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9D3B9702-7FBF-4720-8670-571C5E7EEDDE}" type="datetime1">
              <a:rPr lang="en-US" smtClean="0"/>
              <a:pPr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80159" y="6505078"/>
            <a:ext cx="687641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0814" y="6280298"/>
            <a:ext cx="533399" cy="349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rgbClr val="AB3C19"/>
                </a:solidFill>
              </a:defRPr>
            </a:lvl1pPr>
          </a:lstStyle>
          <a:p>
            <a:fld id="{8FDBFFB2-86D9-4B8F-A59A-553A60B94B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55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https://github.com/yasenstar/python/tree/master/GUI_Python" TargetMode="Externa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github.com/yasenstar/python/tree/master/GUI_Python" TargetMode="Externa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hyperlink" Target="https://github.com/yasenstar/python/tree/master/GUI_Python" TargetMode="Externa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hyperlink" Target="https://github.com/yasenstar/python/tree/master/GUI_Python" TargetMode="Externa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8318" y="304800"/>
            <a:ext cx="9055940" cy="1470212"/>
          </a:xfrm>
        </p:spPr>
        <p:txBody>
          <a:bodyPr/>
          <a:lstStyle/>
          <a:p>
            <a:r>
              <a:rPr lang="en-US" dirty="0"/>
              <a:t>Create GUI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5168" y="1775012"/>
            <a:ext cx="10871326" cy="838200"/>
          </a:xfrm>
        </p:spPr>
        <p:txBody>
          <a:bodyPr anchor="ctr">
            <a:normAutofit/>
          </a:bodyPr>
          <a:lstStyle/>
          <a:p>
            <a:r>
              <a:rPr lang="en-US" sz="4000" dirty="0"/>
              <a:t>001 Opening and 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777098-3CB6-F2C9-CD10-FD1210BB3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53" y="6317131"/>
            <a:ext cx="2120630" cy="441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47AE98-6B92-B283-8738-7C4E8A9CFA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481" y="2591389"/>
            <a:ext cx="2194195" cy="33067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CB4ED0E3-23F1-2642-BF66-27B9E793921B}"/>
              </a:ext>
            </a:extLst>
          </p:cNvPr>
          <p:cNvSpPr txBox="1">
            <a:spLocks/>
          </p:cNvSpPr>
          <p:nvPr/>
        </p:nvSpPr>
        <p:spPr>
          <a:xfrm>
            <a:off x="3070076" y="6381328"/>
            <a:ext cx="7704856" cy="367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https://github.com/yasenstar/python/tree/master/GUI_Python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4DE56A-A05C-7309-2D6F-330E857B24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840047" cy="9230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46A33DF-D6AB-DDC7-9C70-F6A0B9B6EB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8758" y="2591389"/>
            <a:ext cx="3648635" cy="35167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84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C9E0-4942-655E-4150-9691AA9C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304799"/>
            <a:ext cx="9372600" cy="1649507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HarmonyOS Sans Black" panose="00000A00000000000000" pitchFamily="2" charset="0"/>
              </a:rPr>
              <a:t>Create GUI with Python</a:t>
            </a:r>
            <a:br>
              <a:rPr lang="en-US" dirty="0">
                <a:latin typeface="HarmonyOS Sans" panose="00000500000000000000" pitchFamily="2" charset="0"/>
              </a:rPr>
            </a:br>
            <a:r>
              <a:rPr lang="en-US" sz="5400" dirty="0">
                <a:latin typeface="HarmonyOS Sans" panose="00000500000000000000" pitchFamily="2" charset="0"/>
              </a:rPr>
              <a:t>002 Ch01 Hello World in GUI</a:t>
            </a:r>
            <a:endParaRPr lang="en-US" dirty="0">
              <a:latin typeface="HarmonyOS Sa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25CF1-7DD8-7F22-12CB-14807078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8" y="59634"/>
            <a:ext cx="611187" cy="671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06191-4455-E539-6992-17D338C1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1564"/>
            <a:ext cx="1855694" cy="386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5D6CC-086C-CEEA-B605-CC7A17A0C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8" y="863897"/>
            <a:ext cx="1374374" cy="2071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B98C3EDB-7ABC-5858-0198-A6F89107DC04}"/>
              </a:ext>
            </a:extLst>
          </p:cNvPr>
          <p:cNvSpPr txBox="1">
            <a:spLocks/>
          </p:cNvSpPr>
          <p:nvPr/>
        </p:nvSpPr>
        <p:spPr>
          <a:xfrm>
            <a:off x="2747347" y="6471564"/>
            <a:ext cx="7704856" cy="367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https://github.com/yasenstar/python/tree/master/GUI_Python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30D13C5-9CF7-5E61-6F38-2B8206210A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2208213" y="1954306"/>
            <a:ext cx="3925357" cy="3625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3CEAC5-BF73-4AB7-310A-510E8C96CB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4541" y="1954306"/>
            <a:ext cx="4305300" cy="2209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0E9B3FC-1608-0491-943B-AE56CC42FF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47566" y="4261764"/>
            <a:ext cx="2962275" cy="1333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2012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C9E0-4942-655E-4150-9691AA9C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304799"/>
            <a:ext cx="9372600" cy="1649507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HarmonyOS Sans Black" panose="00000A00000000000000" pitchFamily="2" charset="0"/>
              </a:rPr>
              <a:t>Create GUI with Python</a:t>
            </a:r>
            <a:br>
              <a:rPr lang="en-US" dirty="0">
                <a:latin typeface="HarmonyOS Sans" panose="00000500000000000000" pitchFamily="2" charset="0"/>
              </a:rPr>
            </a:br>
            <a:r>
              <a:rPr lang="en-US" sz="5400" dirty="0">
                <a:latin typeface="HarmonyOS Sans" panose="00000500000000000000" pitchFamily="2" charset="0"/>
              </a:rPr>
              <a:t>003 Ch02 Wanted Poster</a:t>
            </a:r>
            <a:endParaRPr lang="en-US" dirty="0">
              <a:latin typeface="HarmonyOS Sa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25CF1-7DD8-7F22-12CB-14807078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8" y="59634"/>
            <a:ext cx="611187" cy="671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06191-4455-E539-6992-17D338C1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1564"/>
            <a:ext cx="1855694" cy="386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5D6CC-086C-CEEA-B605-CC7A17A0C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8" y="863897"/>
            <a:ext cx="1374374" cy="2071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B98C3EDB-7ABC-5858-0198-A6F89107DC04}"/>
              </a:ext>
            </a:extLst>
          </p:cNvPr>
          <p:cNvSpPr txBox="1">
            <a:spLocks/>
          </p:cNvSpPr>
          <p:nvPr/>
        </p:nvSpPr>
        <p:spPr>
          <a:xfrm>
            <a:off x="2747347" y="6471564"/>
            <a:ext cx="7704856" cy="367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https://github.com/yasenstar/python/tree/master/GUI_Python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B971ABF1-80FF-2A98-5651-D1074D9FE5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43502" y="1836170"/>
            <a:ext cx="6381984" cy="33520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3B93C9-23B4-0910-4C3D-5D73C85194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75347" y="2545931"/>
            <a:ext cx="3801945" cy="19325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248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C9E0-4942-655E-4150-9691AA9C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304799"/>
            <a:ext cx="9372600" cy="1649507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HarmonyOS Sans Black" panose="00000A00000000000000" pitchFamily="2" charset="0"/>
              </a:rPr>
              <a:t>Create GUI with Python</a:t>
            </a:r>
            <a:br>
              <a:rPr lang="en-US" dirty="0">
                <a:latin typeface="HarmonyOS Sans" panose="00000500000000000000" pitchFamily="2" charset="0"/>
              </a:rPr>
            </a:br>
            <a:r>
              <a:rPr lang="en-US" sz="5400" dirty="0">
                <a:latin typeface="HarmonyOS Sans" panose="00000500000000000000" pitchFamily="2" charset="0"/>
              </a:rPr>
              <a:t>004 Ch03 Spy Name Chooser</a:t>
            </a:r>
            <a:endParaRPr lang="en-US" dirty="0">
              <a:latin typeface="HarmonyOS Sa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25CF1-7DD8-7F22-12CB-14807078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8" y="59634"/>
            <a:ext cx="611187" cy="671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06191-4455-E539-6992-17D338C1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1564"/>
            <a:ext cx="1855694" cy="386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5D6CC-086C-CEEA-B605-CC7A17A0C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8" y="863897"/>
            <a:ext cx="1374374" cy="2071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B98C3EDB-7ABC-5858-0198-A6F89107DC04}"/>
              </a:ext>
            </a:extLst>
          </p:cNvPr>
          <p:cNvSpPr txBox="1">
            <a:spLocks/>
          </p:cNvSpPr>
          <p:nvPr/>
        </p:nvSpPr>
        <p:spPr>
          <a:xfrm>
            <a:off x="2747347" y="6471564"/>
            <a:ext cx="7704856" cy="367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https://github.com/yasenstar/python/tree/master/GUI_Python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1CE23D5-81B1-20F1-E2BC-4C6589C428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2039693" y="1713322"/>
            <a:ext cx="5411017" cy="411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3055B9-A429-295A-C017-DFBEBAAF84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7417" y="2335368"/>
            <a:ext cx="4387357" cy="21872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1435790"/>
      </p:ext>
    </p:extLst>
  </p:cSld>
  <p:clrMapOvr>
    <a:masterClrMapping/>
  </p:clrMapOvr>
</p:sld>
</file>

<file path=ppt/theme/theme1.xml><?xml version="1.0" encoding="utf-8"?>
<a:theme xmlns:a="http://schemas.openxmlformats.org/drawingml/2006/main" name="Children Playing 16x9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3461883.potx" id="{18737D51-7733-4200-B5C9-BF22CA2CE631}" vid="{40CEFE45-12FF-4454-86EB-59F04C858872}"/>
    </a:ext>
  </a:extLst>
</a:theme>
</file>

<file path=ppt/theme/theme2.xml><?xml version="1.0" encoding="utf-8"?>
<a:theme xmlns:a="http://schemas.openxmlformats.org/drawingml/2006/main" name="Office Theme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Children playing education presentation design (cartoon illustration, widescreen)</Template>
  <TotalTime>304</TotalTime>
  <Words>107</Words>
  <Application>Microsoft Office PowerPoint</Application>
  <PresentationFormat>Widescreen</PresentationFormat>
  <Paragraphs>10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Euphemia</vt:lpstr>
      <vt:lpstr>HarmonyOS Sans</vt:lpstr>
      <vt:lpstr>HarmonyOS Sans Black</vt:lpstr>
      <vt:lpstr>Wingdings</vt:lpstr>
      <vt:lpstr>Children Playing 16x9</vt:lpstr>
      <vt:lpstr>Create GUI with Python</vt:lpstr>
      <vt:lpstr>Create GUI with Python 002 Ch01 Hello World in GUI</vt:lpstr>
      <vt:lpstr>Create GUI with Python 003 Ch02 Wanted Poster</vt:lpstr>
      <vt:lpstr>Create GUI with Python 004 Ch03 Spy Name Chooser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GUI with Python</dc:title>
  <dc:creator>Zhao Xiaoqi</dc:creator>
  <cp:lastModifiedBy>Zhao Xiaoqi</cp:lastModifiedBy>
  <cp:revision>11</cp:revision>
  <dcterms:created xsi:type="dcterms:W3CDTF">2024-04-21T15:24:16Z</dcterms:created>
  <dcterms:modified xsi:type="dcterms:W3CDTF">2024-04-21T20:33:44Z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2024-04-21T15:29:20Z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8ae0f386-36af-4510-a1d1-8606d9b761b7</vt:lpwstr>
  </property>
  <property fmtid="{D5CDD505-2E9C-101B-9397-08002B2CF9AE}" pid="8" name="MSIP_Label_19540963-e559-4020-8a90-fe8a502c2801_ContentBits">
    <vt:lpwstr>0</vt:lpwstr>
  </property>
</Properties>
</file>