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9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>
                <a:latin typeface="HarmonyOS Sans" panose="00000500000000000000" pitchFamily="2" charset="0"/>
              </a:rPr>
            </a:br>
            <a:r>
              <a:rPr lang="en-US" sz="5400">
                <a:latin typeface="HarmonyOS Sans" panose="00000500000000000000" pitchFamily="2" charset="0"/>
              </a:rPr>
              <a:t>005 Ch04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359</TotalTime>
  <Words>132</Words>
  <Application>Microsoft Office PowerPoint</Application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12</cp:revision>
  <dcterms:created xsi:type="dcterms:W3CDTF">2024-04-21T15:24:16Z</dcterms:created>
  <dcterms:modified xsi:type="dcterms:W3CDTF">2024-04-21T21:28:33Z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