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660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2" y="298565"/>
            <a:ext cx="5773270" cy="1595438"/>
          </a:xfrm>
        </p:spPr>
        <p:txBody>
          <a:bodyPr anchor="t">
            <a:noAutofit/>
          </a:bodyPr>
          <a:lstStyle/>
          <a:p>
            <a:r>
              <a:rPr lang="en-US" sz="4400" dirty="0">
                <a:latin typeface="Aptos Black" panose="020B0004020202020204" pitchFamily="34" charset="0"/>
              </a:rPr>
              <a:t>HvPlot – </a:t>
            </a:r>
            <a:r>
              <a:rPr lang="zh-CN" altLang="en-US" sz="4400" dirty="0">
                <a:latin typeface="Aptos Black" panose="020B0004020202020204" pitchFamily="34" charset="0"/>
              </a:rPr>
              <a:t>交互式</a:t>
            </a:r>
            <a:br>
              <a:rPr lang="en-US" altLang="zh-CN" sz="4400" dirty="0">
                <a:latin typeface="Aptos Black" panose="020B0004020202020204" pitchFamily="34" charset="0"/>
              </a:rPr>
            </a:br>
            <a:r>
              <a:rPr lang="zh-CN" altLang="en-US" sz="4400" dirty="0">
                <a:latin typeface="Aptos Black" panose="020B0004020202020204" pitchFamily="34" charset="0"/>
              </a:rPr>
              <a:t>数据可视化</a:t>
            </a:r>
            <a:r>
              <a:rPr lang="en-US" altLang="zh-CN" sz="4400" dirty="0">
                <a:latin typeface="Aptos Black" panose="020B0004020202020204" pitchFamily="34" charset="0"/>
              </a:rPr>
              <a:t>Python</a:t>
            </a:r>
            <a:r>
              <a:rPr lang="zh-CN" altLang="en-US" sz="4400" dirty="0">
                <a:latin typeface="Aptos Black" panose="020B0004020202020204" pitchFamily="34" charset="0"/>
              </a:rPr>
              <a:t>库</a:t>
            </a:r>
            <a:endParaRPr lang="en-US" sz="4400" dirty="0">
              <a:latin typeface="Aptos Black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0941-2180-D912-0052-58C46F5C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33" y="3273742"/>
            <a:ext cx="4291834" cy="133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90913-0D70-4ACA-7891-C098E71BD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87" y="1116386"/>
            <a:ext cx="3590926" cy="1595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C86C6-35D8-48FC-1D81-08CACF5F6FD7}"/>
              </a:ext>
            </a:extLst>
          </p:cNvPr>
          <p:cNvSpPr txBox="1"/>
          <p:nvPr/>
        </p:nvSpPr>
        <p:spPr>
          <a:xfrm>
            <a:off x="658907" y="1894003"/>
            <a:ext cx="5638800" cy="444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HvPlot</a:t>
            </a:r>
            <a:r>
              <a:rPr lang="zh-CN" altLang="en-US" sz="3200" dirty="0"/>
              <a:t>的安装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简单的线图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散点图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直方图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交互式探索 </a:t>
            </a:r>
            <a:r>
              <a:rPr lang="en-US" altLang="zh-CN" sz="3200" dirty="0"/>
              <a:t>– </a:t>
            </a:r>
            <a:r>
              <a:rPr lang="zh-CN" altLang="en-US" sz="3200" dirty="0"/>
              <a:t>箱式图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交互式探索 </a:t>
            </a:r>
            <a:r>
              <a:rPr lang="en-US" altLang="zh-CN" sz="3200" dirty="0"/>
              <a:t>– </a:t>
            </a:r>
            <a:r>
              <a:rPr lang="zh-CN" altLang="en-US" sz="3200" dirty="0"/>
              <a:t>动态交叉筛选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0</TotalTime>
  <Words>29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 Black</vt:lpstr>
      <vt:lpstr>Arial</vt:lpstr>
      <vt:lpstr>Avenir Next LT Pro</vt:lpstr>
      <vt:lpstr>Calibri</vt:lpstr>
      <vt:lpstr>Goudy Old Style</vt:lpstr>
      <vt:lpstr>Wingdings</vt:lpstr>
      <vt:lpstr>FrostyVTI</vt:lpstr>
      <vt:lpstr>HvPlot – 交互式 数据可视化Python库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HvPlot – 交互式 数据可视化Python库</dc:title>
  <dc:creator>Zhao Xiaoqi</dc:creator>
  <cp:lastModifiedBy>Zhao Xiaoqi</cp:lastModifiedBy>
  <cp:revision>1</cp:revision>
  <dcterms:created xsi:type="dcterms:W3CDTF">2024-03-26T00:30:06Z</dcterms:created>
  <dcterms:modified xsi:type="dcterms:W3CDTF">2024-03-26T00:37:48Z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2024-03-26T00:37:19Z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88a85dde-047b-4f7d-b94b-54c5506d213c</vt:lpwstr>
  </property>
  <property fmtid="{D5CDD505-2E9C-101B-9397-08002B2CF9AE}" pid="9" name="MSIP_Label_19540963-e559-4020-8a90-fe8a502c2801_ContentBits">
    <vt:lpwstr>0</vt:lpwstr>
  </property>
</Properties>
</file>