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8" r:id="rId18"/>
    <p:sldId id="283" r:id="rId19"/>
    <p:sldId id="284" r:id="rId20"/>
    <p:sldId id="285" r:id="rId21"/>
    <p:sldId id="291" r:id="rId22"/>
    <p:sldId id="286" r:id="rId23"/>
    <p:sldId id="287" r:id="rId24"/>
    <p:sldId id="289" r:id="rId25"/>
    <p:sldId id="290" r:id="rId26"/>
    <p:sldId id="272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5DE4-BCB6-4E87-9795-4A924227221D}">
          <p14:sldIdLst>
            <p14:sldId id="256"/>
          </p14:sldIdLst>
        </p14:section>
        <p14:section name="Tutorial - Quick Start" id="{A0C55BFF-E4B1-4023-8B93-331C94247258}">
          <p14:sldIdLst>
            <p14:sldId id="267"/>
            <p14:sldId id="268"/>
            <p14:sldId id="269"/>
            <p14:sldId id="270"/>
            <p14:sldId id="271"/>
          </p14:sldIdLst>
        </p14:section>
        <p14:section name="Tutorial - Homepage Examples" id="{A36C5EA5-BE0D-4B67-A46D-97AD6025E5FF}">
          <p14:sldIdLst>
            <p14:sldId id="273"/>
            <p14:sldId id="274"/>
            <p14:sldId id="275"/>
            <p14:sldId id="276"/>
            <p14:sldId id="277"/>
          </p14:sldIdLst>
        </p14:section>
        <p14:section name="Tutorial - Output Settings" id="{7F520405-7784-4B2D-9178-B5FA153AB5DC}">
          <p14:sldIdLst>
            <p14:sldId id="278"/>
          </p14:sldIdLst>
        </p14:section>
        <p14:section name="Tutorial - Building Blocks" id="{C2CB4489-0005-4B81-93CE-7371E2D9BF16}">
          <p14:sldIdLst>
            <p14:sldId id="279"/>
            <p14:sldId id="280"/>
            <p14:sldId id="281"/>
            <p14:sldId id="282"/>
            <p14:sldId id="288"/>
            <p14:sldId id="283"/>
            <p14:sldId id="284"/>
            <p14:sldId id="285"/>
            <p14:sldId id="291"/>
            <p14:sldId id="286"/>
            <p14:sldId id="287"/>
            <p14:sldId id="289"/>
            <p14:sldId id="290"/>
          </p14:sldIdLst>
        </p14:section>
        <p14:section name="Udemy" id="{61D4A0FB-23D1-4A58-B3C6-86E5BDFA3F3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41" d="100"/>
          <a:sy n="41" d="100"/>
        </p:scale>
        <p:origin x="120" y="6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12/2/2024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98AC-2BCA-F8C5-9D72-14C86A4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B99D8C-9C86-CC2F-1571-0AF2987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3430-BE0B-F7F9-29BF-C83CAF6B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B357B-CADC-6F6A-E801-F7D91BA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5582DE-161D-DD28-D3D4-BE3AADCB27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E8DE680-F178-94F4-6799-177F948D4631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AE061-0F77-12C8-2B2F-5855F2A5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1968403"/>
            <a:ext cx="8157881" cy="477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5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99B-C6E0-FF03-3034-D29ADC2B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2F7906-7CAF-6FE4-010B-9883A42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04D6-769F-6172-B9D2-413E028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4E5CB-67BD-58E1-7409-AC8205C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4A8BE61-2C87-8B5A-3CA9-EC94114E028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FD62B765-1697-4473-8325-9774F46DBAAC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Warp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7D50-4329-6478-371D-EFE65342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6" y="1959080"/>
            <a:ext cx="8271830" cy="48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F3F0-16D0-E9E5-95C7-E5D798F6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9C439B-4DD9-E862-A0DE-F8900012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87344-C708-2F3E-F4E7-7EF35371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FDE1-D0BD-8D2F-2F2C-2807C7D3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9E4E6AE-F488-8395-6869-7610AD9E42E3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937447D-486E-8C2D-D60B-9097CCE679E2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Manim’s Output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8A2DE-A380-0B2E-504B-F95DDA49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69" y="1988825"/>
            <a:ext cx="8902725" cy="467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9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23FE1-B4D4-2C54-D6DE-9460D7B1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58CC17E-0FF3-5E7B-3B10-3C434D9C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7D272-9819-8B47-A501-7E1718B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579FC-7EF9-C4BA-8015-B3C8ADDC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5D00951-A52C-B05E-B98A-4E696C08202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DF20DE3-4E11-F9D1-F611-7E2BA0F6B8AA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Create and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29247-98D7-8D9D-D056-F808D7D9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666" y="1817381"/>
            <a:ext cx="9093298" cy="491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0C32F-6009-D19C-90B8-39A19E01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01" y="1817381"/>
            <a:ext cx="2148203" cy="152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1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5423C-80F2-332A-41C1-1C99E786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C11AF7B-EBC9-793E-8076-ECE16BE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2EA59-3EA1-1640-0AD6-A23CE1F5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2CCA4-E4B9-DD11-617D-3E5AFC44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43AE5B-15D6-A97E-735E-46374081D250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0F6C481-8E6C-D596-9462-C585CD34454F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Placing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C64A9-5FDD-F615-1636-2CCCF658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285" y="1954022"/>
            <a:ext cx="8904643" cy="482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02E9A-9DD8-FE4B-46A8-DFA231263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599" y="1968403"/>
            <a:ext cx="2088232" cy="140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6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Styling, Ordering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DD290C-A46D-CB09-06AA-8DDDE281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2123104"/>
            <a:ext cx="8686701" cy="4521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A4A9B-7D12-A0B1-2048-C5494A73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070" y="2034814"/>
            <a:ext cx="1800200" cy="1359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2">
            <a:extLst>
              <a:ext uri="{FF2B5EF4-FFF2-40B4-BE49-F238E27FC236}">
                <a16:creationId xmlns:a16="http://schemas.microsoft.com/office/drawing/2014/main" id="{28852053-5DF2-4A16-69C5-E202A4A78D3C}"/>
              </a:ext>
            </a:extLst>
          </p:cNvPr>
          <p:cNvSpPr txBox="1">
            <a:spLocks/>
          </p:cNvSpPr>
          <p:nvPr/>
        </p:nvSpPr>
        <p:spPr>
          <a:xfrm>
            <a:off x="6166420" y="5517232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Reinstall Manim</a:t>
            </a:r>
          </a:p>
        </p:txBody>
      </p:sp>
    </p:spTree>
    <p:extLst>
      <p:ext uri="{BB962C8B-B14F-4D97-AF65-F5344CB8AC3E}">
        <p14:creationId xmlns:p14="http://schemas.microsoft.com/office/powerpoint/2010/main" val="25186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FBE5A-4B2B-B3A6-441A-7A483AE6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31" y="1968403"/>
            <a:ext cx="9269731" cy="448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38EC7-0785-461C-824E-E2BE839C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81" y="1869609"/>
            <a:ext cx="3103040" cy="188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87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Run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8C56D-C495-233B-FAE4-D7C6882E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29" y="1824571"/>
            <a:ext cx="8604480" cy="495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2CF33-F9F7-83EC-F715-A9A3E9D48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546" y="4667515"/>
            <a:ext cx="3462821" cy="2100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Customize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D80-BDB7-927A-407A-721693CF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82" y="1968403"/>
            <a:ext cx="9550797" cy="47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A3D4-3751-CD11-BAB9-6DE89786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44824"/>
            <a:ext cx="2934949" cy="178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2">
            <a:extLst>
              <a:ext uri="{FF2B5EF4-FFF2-40B4-BE49-F238E27FC236}">
                <a16:creationId xmlns:a16="http://schemas.microsoft.com/office/drawing/2014/main" id="{58A86E17-C74D-1B3B-6741-87F1EE50DF4D}"/>
              </a:ext>
            </a:extLst>
          </p:cNvPr>
          <p:cNvSpPr txBox="1">
            <a:spLocks/>
          </p:cNvSpPr>
          <p:nvPr/>
        </p:nvSpPr>
        <p:spPr>
          <a:xfrm>
            <a:off x="2200612" y="5373216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Missing </a:t>
            </a:r>
            <a:r>
              <a:rPr lang="en-US" sz="4800" b="1" dirty="0" err="1">
                <a:solidFill>
                  <a:srgbClr val="FF0000"/>
                </a:solidFill>
              </a:rPr>
              <a:t>LaTex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2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Customize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D80-BDB7-927A-407A-721693CF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82" y="1968403"/>
            <a:ext cx="9550797" cy="47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A3D4-3751-CD11-BAB9-6DE89786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44824"/>
            <a:ext cx="2934949" cy="178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2">
            <a:extLst>
              <a:ext uri="{FF2B5EF4-FFF2-40B4-BE49-F238E27FC236}">
                <a16:creationId xmlns:a16="http://schemas.microsoft.com/office/drawing/2014/main" id="{58A86E17-C74D-1B3B-6741-87F1EE50DF4D}"/>
              </a:ext>
            </a:extLst>
          </p:cNvPr>
          <p:cNvSpPr txBox="1">
            <a:spLocks/>
          </p:cNvSpPr>
          <p:nvPr/>
        </p:nvSpPr>
        <p:spPr>
          <a:xfrm>
            <a:off x="2200612" y="5373216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311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Use Coordinates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C18E0-32D8-C736-877B-EDDFCAD8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28" y="1922983"/>
            <a:ext cx="9622805" cy="466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7102A-3D8C-F7C0-5946-585F99669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79432"/>
            <a:ext cx="2954631" cy="177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0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/>
              <a:t>Building Block – Animations – Transforming</a:t>
            </a:r>
          </a:p>
          <a:p>
            <a:pPr>
              <a:lnSpc>
                <a:spcPct val="120000"/>
              </a:lnSpc>
            </a:pPr>
            <a:r>
              <a:rPr lang="en-US" sz="4800" b="1" dirty="0"/>
              <a:t>Building Block – </a:t>
            </a:r>
            <a:r>
              <a:rPr lang="en-US" altLang="zh-CN" sz="4800" b="1" dirty="0"/>
              <a:t>Scenes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C20B8-445F-C726-E6C8-2C9D31331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2024844"/>
            <a:ext cx="8295445" cy="4747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3255F-CDF1-58AD-7BBA-776B5B092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379" y="1968403"/>
            <a:ext cx="2746823" cy="1675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121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/>
              <a:t>Thematic Guides – Configuration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3F341-9615-EF86-FBDE-3E55960D7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710" y="2197827"/>
            <a:ext cx="9245038" cy="4567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3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Thematic Guides – Deep Dive</a:t>
            </a:r>
          </a:p>
        </p:txBody>
      </p:sp>
    </p:spTree>
    <p:extLst>
      <p:ext uri="{BB962C8B-B14F-4D97-AF65-F5344CB8AC3E}">
        <p14:creationId xmlns:p14="http://schemas.microsoft.com/office/powerpoint/2010/main" val="221168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9B7-D948-8F99-6706-5EA7362D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AEE3A-B5E7-961E-C258-1069B06D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10265766" cy="351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0BE0A-266E-4CCD-979F-DAB960A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542455"/>
            <a:ext cx="2232248" cy="2288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E66FD-51BF-60D4-481D-048D9292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47785"/>
            <a:ext cx="2520280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CFA05-4F6F-798E-E9E1-3C50BB2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89" y="447784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E0420-B2C1-35F7-D502-259FAD94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447785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A732C-E1EB-4402-A35D-16D54C94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351580"/>
            <a:ext cx="7444361" cy="435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909B-3967-EA47-2E65-363CF5C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6405A4-77DA-0AD6-FE42-544B6816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7C9-52D4-3849-3DC7-579E8C7A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907A-660E-16E3-0512-B4BDC10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5BF3D-663F-643D-F94E-18C643FCFA67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F99A4BE-0B6A-3876-36F6-C1E599592DDA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vs. ReplacementTransform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64C9-882A-984A-8145-1D79E399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295142"/>
            <a:ext cx="7612545" cy="446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773F-C238-3700-7D08-5A28813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3CA282-2EFB-E683-06C7-7A95936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43B9-F7CC-814A-1650-C8BBF596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DE2A-FBFB-D85D-04D6-20A7D329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B7CD09-D1C7-B940-0376-3BFB8C7906F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F4251C-80B9-0F14-919C-AA272BA6B128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Continuous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142A3-45BE-7C17-DDDC-1CBF398C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2323388"/>
            <a:ext cx="7488832" cy="439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5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847-9238-F6D8-447B-58C8A4DC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E8B1E1-F29A-D7B8-C636-6C42DF44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A777-889B-9772-9005-FE3D636B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DD321-874B-7495-2820-D67E015A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814DDB-C619-1C42-6CBF-5157C6720186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30F3A660-B94C-C1CD-DFEF-793C0865B9D3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Opening Manim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A570-E63C-E0F6-E113-363D445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949744"/>
            <a:ext cx="8173455" cy="47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83ED-BCC0-26B2-AEF1-A980A12C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67626C-0580-A6D2-B72E-7AC9C7F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BC13-829C-8A42-D1B0-BC597F2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8D251-F46F-D079-D542-F228A975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0CA555D-7F3B-F2C5-E2A9-2C069901EFA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BBBDF52-880F-BC7C-D5D1-B3DE51B74CA6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Square To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3C876-AEED-89C1-92F5-9DA6BB0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15" y="1954621"/>
            <a:ext cx="8194161" cy="47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7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6251</TotalTime>
  <Words>218</Words>
  <Application>Microsoft Office PowerPoint</Application>
  <PresentationFormat>Custom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32</cp:revision>
  <dcterms:created xsi:type="dcterms:W3CDTF">2024-11-12T09:58:11Z</dcterms:created>
  <dcterms:modified xsi:type="dcterms:W3CDTF">2024-12-02T12:50:13Z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