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009 Ch06 Tic-Tac-Toe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5D686A-9A44-B48B-79F5-113AB141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45341" y="1715928"/>
            <a:ext cx="5768928" cy="358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7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007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C92E77-7D66-7570-3101-8E77AB21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34829" y="2091831"/>
            <a:ext cx="5941265" cy="301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008 Ch05 World’s Worst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3B04F3-CC78-9B98-67A1-FF079416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87905" y="1989981"/>
            <a:ext cx="5606005" cy="333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50471-ED87-E58D-AB59-14EF1F3DA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704" y="2659988"/>
            <a:ext cx="3950179" cy="19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009 Ch06 Tic-Tac-Toe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758717-5129-ABD2-FF9D-A4D5445A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43436" y="1826151"/>
            <a:ext cx="6129130" cy="331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83451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2845</TotalTime>
  <Words>296</Words>
  <Application>Microsoft Office PowerPoint</Application>
  <PresentationFormat>Widescreen</PresentationFormat>
  <Paragraphs>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Create GUI with Python 008 Ch05 World’s Worst GUI</vt:lpstr>
      <vt:lpstr>Create GUI with Python 009 Ch06 Tic-Tac-Toe (part 1)</vt:lpstr>
      <vt:lpstr>Create GUI with Python 009 Ch06 Tic-Tac-Toe (part 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19</cp:revision>
  <dcterms:created xsi:type="dcterms:W3CDTF">2024-04-21T15:24:16Z</dcterms:created>
  <dcterms:modified xsi:type="dcterms:W3CDTF">2024-04-23T14:55:14Z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