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8" r:id="rId18"/>
    <p:sldId id="283" r:id="rId19"/>
    <p:sldId id="284" r:id="rId20"/>
    <p:sldId id="285" r:id="rId21"/>
    <p:sldId id="291" r:id="rId22"/>
    <p:sldId id="286" r:id="rId23"/>
    <p:sldId id="287" r:id="rId24"/>
    <p:sldId id="289" r:id="rId25"/>
    <p:sldId id="290" r:id="rId26"/>
    <p:sldId id="27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</p14:sldIdLst>
        </p14:section>
        <p14:section name="Tutorial - Quick Start" id="{A0C55BFF-E4B1-4023-8B93-331C94247258}">
          <p14:sldIdLst>
            <p14:sldId id="267"/>
            <p14:sldId id="268"/>
            <p14:sldId id="269"/>
            <p14:sldId id="270"/>
            <p14:sldId id="271"/>
          </p14:sldIdLst>
        </p14:section>
        <p14:section name="Tutorial - Homepage Examples" id="{A36C5EA5-BE0D-4B67-A46D-97AD6025E5FF}">
          <p14:sldIdLst>
            <p14:sldId id="273"/>
            <p14:sldId id="274"/>
            <p14:sldId id="275"/>
            <p14:sldId id="276"/>
            <p14:sldId id="277"/>
          </p14:sldIdLst>
        </p14:section>
        <p14:section name="Tutorial - Output Settings" id="{7F520405-7784-4B2D-9178-B5FA153AB5DC}">
          <p14:sldIdLst>
            <p14:sldId id="278"/>
          </p14:sldIdLst>
        </p14:section>
        <p14:section name="Tutorial - Building Blocks" id="{C2CB4489-0005-4B81-93CE-7371E2D9BF16}">
          <p14:sldIdLst>
            <p14:sldId id="279"/>
            <p14:sldId id="280"/>
            <p14:sldId id="281"/>
            <p14:sldId id="282"/>
            <p14:sldId id="288"/>
            <p14:sldId id="283"/>
            <p14:sldId id="284"/>
            <p14:sldId id="285"/>
            <p14:sldId id="291"/>
            <p14:sldId id="286"/>
            <p14:sldId id="287"/>
            <p14:sldId id="289"/>
            <p14:sldId id="290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378" y="3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F3F0-16D0-E9E5-95C7-E5D798F6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9C439B-4DD9-E862-A0DE-F890001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87344-C708-2F3E-F4E7-7EF3537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FDE1-D0BD-8D2F-2F2C-2807C7D3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9E4E6AE-F488-8395-6869-7610AD9E42E3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937447D-486E-8C2D-D60B-9097CCE679E2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Manim’s Output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A2DE-A380-0B2E-504B-F95DDA49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69" y="1988825"/>
            <a:ext cx="8902725" cy="467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3FE1-B4D4-2C54-D6DE-9460D7B1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8CC17E-0FF3-5E7B-3B10-3C434D9C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7D272-9819-8B47-A501-7E1718B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579FC-7EF9-C4BA-8015-B3C8ADDC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5D00951-A52C-B05E-B98A-4E696C08202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DF20DE3-4E11-F9D1-F611-7E2BA0F6B8AA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Create and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29247-98D7-8D9D-D056-F808D7D9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666" y="1817381"/>
            <a:ext cx="9093298" cy="491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0C32F-6009-D19C-90B8-39A19E01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01" y="1817381"/>
            <a:ext cx="2148203" cy="152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423C-80F2-332A-41C1-1C99E786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C11AF7B-EBC9-793E-8076-ECE16B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2EA59-3EA1-1640-0AD6-A23CE1F5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2CCA4-E4B9-DD11-617D-3E5AFC44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43AE5B-15D6-A97E-735E-46374081D250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0F6C481-8E6C-D596-9462-C585CD34454F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Placing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C64A9-5FDD-F615-1636-2CCCF658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285" y="1954022"/>
            <a:ext cx="8904643" cy="482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02E9A-9DD8-FE4B-46A8-DFA23126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599" y="1968403"/>
            <a:ext cx="2088232" cy="140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6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Styling, Ordering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DD290C-A46D-CB09-06AA-8DDDE281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2123104"/>
            <a:ext cx="8686701" cy="452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A4A9B-7D12-A0B1-2048-C5494A73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70" y="2034814"/>
            <a:ext cx="1800200" cy="135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28852053-5DF2-4A16-69C5-E202A4A78D3C}"/>
              </a:ext>
            </a:extLst>
          </p:cNvPr>
          <p:cNvSpPr txBox="1">
            <a:spLocks/>
          </p:cNvSpPr>
          <p:nvPr/>
        </p:nvSpPr>
        <p:spPr>
          <a:xfrm>
            <a:off x="6166420" y="5517232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Reinstall Manim</a:t>
            </a:r>
          </a:p>
        </p:txBody>
      </p:sp>
    </p:spTree>
    <p:extLst>
      <p:ext uri="{BB962C8B-B14F-4D97-AF65-F5344CB8AC3E}">
        <p14:creationId xmlns:p14="http://schemas.microsoft.com/office/powerpoint/2010/main" val="25186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FBE5A-4B2B-B3A6-441A-7A483AE6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31" y="1968403"/>
            <a:ext cx="9269731" cy="448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38EC7-0785-461C-824E-E2BE839C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81" y="1869609"/>
            <a:ext cx="3103040" cy="188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8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Run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8C56D-C495-233B-FAE4-D7C6882E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29" y="1824571"/>
            <a:ext cx="8604480" cy="495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2CF33-F9F7-83EC-F715-A9A3E9D48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546" y="4667515"/>
            <a:ext cx="3462821" cy="2100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2">
            <a:extLst>
              <a:ext uri="{FF2B5EF4-FFF2-40B4-BE49-F238E27FC236}">
                <a16:creationId xmlns:a16="http://schemas.microsoft.com/office/drawing/2014/main" id="{58A86E17-C74D-1B3B-6741-87F1EE50DF4D}"/>
              </a:ext>
            </a:extLst>
          </p:cNvPr>
          <p:cNvSpPr txBox="1">
            <a:spLocks/>
          </p:cNvSpPr>
          <p:nvPr/>
        </p:nvSpPr>
        <p:spPr>
          <a:xfrm>
            <a:off x="2200612" y="5373216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Missing </a:t>
            </a:r>
            <a:r>
              <a:rPr lang="en-US" sz="4800" b="1" dirty="0" err="1">
                <a:solidFill>
                  <a:srgbClr val="FF0000"/>
                </a:solidFill>
              </a:rPr>
              <a:t>LaTex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2">
            <a:extLst>
              <a:ext uri="{FF2B5EF4-FFF2-40B4-BE49-F238E27FC236}">
                <a16:creationId xmlns:a16="http://schemas.microsoft.com/office/drawing/2014/main" id="{58A86E17-C74D-1B3B-6741-87F1EE50DF4D}"/>
              </a:ext>
            </a:extLst>
          </p:cNvPr>
          <p:cNvSpPr txBox="1">
            <a:spLocks/>
          </p:cNvSpPr>
          <p:nvPr/>
        </p:nvSpPr>
        <p:spPr>
          <a:xfrm>
            <a:off x="2200612" y="5373216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311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Use Coordinates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C18E0-32D8-C736-877B-EDDFCAD8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28" y="1922983"/>
            <a:ext cx="9622805" cy="466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7102A-3D8C-F7C0-5946-585F99669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79432"/>
            <a:ext cx="2954631" cy="177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0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/>
              <a:t>Building Block – Animations – Transforming</a:t>
            </a:r>
          </a:p>
          <a:p>
            <a:pPr>
              <a:lnSpc>
                <a:spcPct val="120000"/>
              </a:lnSpc>
            </a:pPr>
            <a:r>
              <a:rPr lang="en-US" sz="4800" b="1" dirty="0"/>
              <a:t>Building Block – </a:t>
            </a:r>
            <a:r>
              <a:rPr lang="en-US" altLang="zh-CN" sz="4800" b="1" dirty="0"/>
              <a:t>Scenes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C20B8-445F-C726-E6C8-2C9D3133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2024844"/>
            <a:ext cx="8295445" cy="4747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3255F-CDF1-58AD-7BBA-776B5B09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379" y="1968403"/>
            <a:ext cx="2746823" cy="1675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121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/>
              <a:t>Thematic Guides – Configuration – CL Arguments</a:t>
            </a:r>
          </a:p>
        </p:txBody>
      </p:sp>
    </p:spTree>
    <p:extLst>
      <p:ext uri="{BB962C8B-B14F-4D97-AF65-F5344CB8AC3E}">
        <p14:creationId xmlns:p14="http://schemas.microsoft.com/office/powerpoint/2010/main" val="20873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Thematic Guides – Config – ManimConfig Class</a:t>
            </a:r>
          </a:p>
        </p:txBody>
      </p:sp>
    </p:spTree>
    <p:extLst>
      <p:ext uri="{BB962C8B-B14F-4D97-AF65-F5344CB8AC3E}">
        <p14:creationId xmlns:p14="http://schemas.microsoft.com/office/powerpoint/2010/main" val="22116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6215</TotalTime>
  <Words>223</Words>
  <Application>Microsoft Office PowerPoint</Application>
  <PresentationFormat>Custom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28</cp:revision>
  <dcterms:created xsi:type="dcterms:W3CDTF">2024-11-12T09:58:11Z</dcterms:created>
  <dcterms:modified xsi:type="dcterms:W3CDTF">2024-11-20T12:18:01Z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