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7" r:id="rId3"/>
    <p:sldId id="268" r:id="rId4"/>
    <p:sldId id="269" r:id="rId5"/>
    <p:sldId id="270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1" d="100"/>
          <a:sy n="61" d="100"/>
        </p:scale>
        <p:origin x="144" y="64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 title="Pi symbol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 title="Pi symbol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2004" y="2918559"/>
            <a:ext cx="8329031" cy="1571407"/>
          </a:xfrm>
        </p:spPr>
        <p:txBody>
          <a:bodyPr/>
          <a:lstStyle/>
          <a:p>
            <a:r>
              <a:rPr lang="en-US" sz="4400" dirty="0"/>
              <a:t>Learn Manim Library by Practice – Opening and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40" y="3704263"/>
            <a:ext cx="1701923" cy="136815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algn="ctr"/>
            <a:r>
              <a:rPr lang="en-US" sz="7200" b="1" dirty="0"/>
              <a:t>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39EC8-C7A9-CDE3-245B-47872F1E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20" y="140530"/>
            <a:ext cx="8210183" cy="280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C8181-96EA-5C79-7D1A-A8B933CB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5649577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4F8DC0-FBEF-2260-6AC3-B0DAF9259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140" y="4534445"/>
            <a:ext cx="5616624" cy="223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260649"/>
            <a:ext cx="978280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/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C7980-7297-A056-1640-E4109B914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A4FAA-8674-8DEA-4FB9-F88E5AF9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7F7B754-7A45-491D-AAC9-0D7BC1542012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4087CD-E907-F863-B24C-95F5EF287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994" y="2328443"/>
            <a:ext cx="7579683" cy="4441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2">
            <a:extLst>
              <a:ext uri="{FF2B5EF4-FFF2-40B4-BE49-F238E27FC236}">
                <a16:creationId xmlns:a16="http://schemas.microsoft.com/office/drawing/2014/main" id="{2EA57332-1839-DB63-CEB6-D8B6EE9B2FBC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Tutorial – QuickStart – New Project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EFB53-3495-7EBD-5E21-3DAC6AF76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77215AF-CF7F-5E62-BFF1-BCB4196B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C6021-B110-C65C-F993-CBD8BDD9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070E94-D69A-7D90-0E1B-841A5205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DFCCB65-82A2-0FBF-4361-DA6246AC3A7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003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6C29EBE7-FEAF-2F49-8DA0-2F7F3C430023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Transform a Square into a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AF650-6049-341F-83F5-42BBE3193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330" y="2290102"/>
            <a:ext cx="7679623" cy="4478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96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F43D0-1574-7DB5-7181-B26D2D378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1578DAD-B9A7-8F02-1098-AC094FE9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67585-7281-B878-C7A7-8BA539EE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89169-6C2B-0713-327F-2320B20B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6559BCC-CDCB-3A7D-8C79-D51CDA5A2FB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004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DA07B10-B4C0-12BC-D654-90D18613A115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Positioning MobjectS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A7B67-AA39-317B-70A3-C62047D0E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440" y="2328442"/>
            <a:ext cx="7463599" cy="435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0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65F6-9019-42CA-8267-CA04AD4B2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30B91D3-1927-F292-7ACE-BC64AC60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3DF15-26C1-C772-8576-9FFB23D5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8F84D-45CE-3C45-84B5-F94175D9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2986AB8-D610-339E-B15B-9B6D8A281ECD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005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2865F39-2475-9FEB-95AD-449AD8C1014B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Using .animate syntax</a:t>
            </a:r>
          </a:p>
        </p:txBody>
      </p:sp>
    </p:spTree>
    <p:extLst>
      <p:ext uri="{BB962C8B-B14F-4D97-AF65-F5344CB8AC3E}">
        <p14:creationId xmlns:p14="http://schemas.microsoft.com/office/powerpoint/2010/main" val="255443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1642</TotalTime>
  <Words>40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ADLaM Display</vt:lpstr>
      <vt:lpstr>Arial</vt:lpstr>
      <vt:lpstr>Euphemia</vt:lpstr>
      <vt:lpstr>Math 16x9</vt:lpstr>
      <vt:lpstr>Learn Manim Library by Practice – Opening and Installation</vt:lpstr>
      <vt:lpstr>Learning Manim</vt:lpstr>
      <vt:lpstr>Learning Manim</vt:lpstr>
      <vt:lpstr>Learning Manim</vt:lpstr>
      <vt:lpstr>Learning Manim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7</cp:revision>
  <dcterms:created xsi:type="dcterms:W3CDTF">2024-11-12T09:58:11Z</dcterms:created>
  <dcterms:modified xsi:type="dcterms:W3CDTF">2024-11-14T15:37:19Z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2024-11-12T11:33:58Z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00f91949-a901-42a0-9492-49ae7ed73fe2</vt:lpwstr>
  </property>
  <property fmtid="{D5CDD505-2E9C-101B-9397-08002B2CF9AE}" pid="8" name="MSIP_Label_19540963-e559-4020-8a90-fe8a502c2801_ContentBits">
    <vt:lpwstr>0</vt:lpwstr>
  </property>
</Properties>
</file>