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6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010 Ch06 Tic-Tac-Toe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85D686A-9A44-B48B-79F5-113AB141C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945341" y="1715928"/>
            <a:ext cx="5768928" cy="35860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773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011 Ch07 Destroy the Dots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2F1B-8F4B-29A9-9C08-99D0986A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94" y="2575452"/>
            <a:ext cx="4487396" cy="2328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3A5F1581-7415-CD6D-91F2-A662E666D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8213" y="1805675"/>
            <a:ext cx="5011947" cy="38677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8485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012 Ch07 Destroy the Dots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2F1B-8F4B-29A9-9C08-99D0986A27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4494" y="2575452"/>
            <a:ext cx="4487396" cy="2328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6A73AC9-0A0B-C020-6734-48BB30172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4455" y="1752600"/>
            <a:ext cx="4986103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97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013 Ch08 Flood It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8A8E-F906-7EB1-C9C5-1EF6A26C0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353" y="2724615"/>
            <a:ext cx="4298856" cy="217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0D27F31-9DC3-DF17-1E01-B7142E44E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8213" y="1752600"/>
            <a:ext cx="512956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9623D4-D931-9248-AB1B-10E39BF1EAEA}"/>
              </a:ext>
            </a:extLst>
          </p:cNvPr>
          <p:cNvSpPr/>
          <p:nvPr/>
        </p:nvSpPr>
        <p:spPr>
          <a:xfrm>
            <a:off x="6096000" y="3402107"/>
            <a:ext cx="1241773" cy="11967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7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014 Ch08 Flood It (part 2)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8A8E-F906-7EB1-C9C5-1EF6A26C0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353" y="2724615"/>
            <a:ext cx="4298856" cy="217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90D27F31-9DC3-DF17-1E01-B7142E44E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08213" y="1752600"/>
            <a:ext cx="512956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19623D4-D931-9248-AB1B-10E39BF1EAEA}"/>
              </a:ext>
            </a:extLst>
          </p:cNvPr>
          <p:cNvSpPr/>
          <p:nvPr/>
        </p:nvSpPr>
        <p:spPr>
          <a:xfrm>
            <a:off x="6096000" y="4527175"/>
            <a:ext cx="1241773" cy="663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329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4900" dirty="0">
                <a:latin typeface="HarmonyOS Sans" panose="00000500000000000000" pitchFamily="2" charset="0"/>
              </a:rPr>
              <a:t>014 Ch08 Flood It (add-on)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8A8E-F906-7EB1-C9C5-1EF6A26C0D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0353" y="2724615"/>
            <a:ext cx="4298856" cy="2170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4D2D7E-A470-09CB-B909-B0A54B4C8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512566" y="1752600"/>
            <a:ext cx="4801494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7325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98" y="2149311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D28456-A684-E69E-6EE3-D2884B45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80" y="1186304"/>
            <a:ext cx="412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 Spy Name Chooser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005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1: use Lambda to transfer argument to function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F97D53-343B-B8B7-CE50-6CD803C7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14787" y="3021106"/>
            <a:ext cx="6127484" cy="269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6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006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2: More Investigation on “Commands”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9DEB89-DB11-AD10-11CB-DA182736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687831" y="2894411"/>
            <a:ext cx="4996863" cy="292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6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007 Ch04 Meme Generator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F459-3FCE-3C25-CBDA-EF7090AE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704" y="2555368"/>
            <a:ext cx="4164627" cy="208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C92E77-7D66-7570-3101-8E77AB21E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734829" y="2091831"/>
            <a:ext cx="5941265" cy="301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008 Ch05 World’s Worst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E3B04F3-CC78-9B98-67A1-FF0794167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987905" y="1989981"/>
            <a:ext cx="5606005" cy="33350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E50471-ED87-E58D-AB59-14EF1F3DA9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6704" y="2659988"/>
            <a:ext cx="3950179" cy="19950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559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009 Ch06 Tic-Tac-Toe (part 1)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C758717-5129-ABD2-FF9D-A4D5445AD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643436" y="1826151"/>
            <a:ext cx="6129130" cy="3310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BDA0C0-8895-7B53-01E5-6F22202E2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4518" y="2710870"/>
            <a:ext cx="4124850" cy="2089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834512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4850</TotalTime>
  <Words>447</Words>
  <Application>Microsoft Office PowerPoint</Application>
  <PresentationFormat>Widescreen</PresentationFormat>
  <Paragraphs>33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 Spy Name Chooser</vt:lpstr>
      <vt:lpstr>Create GUI with Python 005 Ch03 Spy Name Chooser  Addition 1: use Lambda to transfer argument to function</vt:lpstr>
      <vt:lpstr>Create GUI with Python 006 Ch03 Spy Name Chooser  Addition 2: More Investigation on “Commands”</vt:lpstr>
      <vt:lpstr>Create GUI with Python 007 Ch04 Meme Generator</vt:lpstr>
      <vt:lpstr>Create GUI with Python 008 Ch05 World’s Worst GUI</vt:lpstr>
      <vt:lpstr>Create GUI with Python 009 Ch06 Tic-Tac-Toe (part 1)</vt:lpstr>
      <vt:lpstr>Create GUI with Python 010 Ch06 Tic-Tac-Toe (part 2)</vt:lpstr>
      <vt:lpstr>Create GUI with Python 011 Ch07 Destroy the Dots (part 1)</vt:lpstr>
      <vt:lpstr>Create GUI with Python 012 Ch07 Destroy the Dots (part 2)</vt:lpstr>
      <vt:lpstr>Create GUI with Python 013 Ch08 Flood It (part 1)</vt:lpstr>
      <vt:lpstr>Create GUI with Python 014 Ch08 Flood It (part 2)</vt:lpstr>
      <vt:lpstr>Create GUI with Python 014 Ch08 Flood It (add-on)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26</cp:revision>
  <dcterms:created xsi:type="dcterms:W3CDTF">2024-04-21T15:24:16Z</dcterms:created>
  <dcterms:modified xsi:type="dcterms:W3CDTF">2024-04-25T00:19:45Z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