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8" r:id="rId18"/>
    <p:sldId id="283" r:id="rId19"/>
    <p:sldId id="284" r:id="rId20"/>
    <p:sldId id="285" r:id="rId21"/>
    <p:sldId id="286" r:id="rId22"/>
    <p:sldId id="287" r:id="rId23"/>
    <p:sldId id="272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C25DE4-BCB6-4E87-9795-4A924227221D}">
          <p14:sldIdLst>
            <p14:sldId id="256"/>
          </p14:sldIdLst>
        </p14:section>
        <p14:section name="Tutorial - Quick Start" id="{A0C55BFF-E4B1-4023-8B93-331C94247258}">
          <p14:sldIdLst>
            <p14:sldId id="267"/>
            <p14:sldId id="268"/>
            <p14:sldId id="269"/>
            <p14:sldId id="270"/>
            <p14:sldId id="271"/>
          </p14:sldIdLst>
        </p14:section>
        <p14:section name="Tutorial - Homepage Examples" id="{A36C5EA5-BE0D-4B67-A46D-97AD6025E5FF}">
          <p14:sldIdLst>
            <p14:sldId id="273"/>
            <p14:sldId id="274"/>
            <p14:sldId id="275"/>
            <p14:sldId id="276"/>
            <p14:sldId id="277"/>
          </p14:sldIdLst>
        </p14:section>
        <p14:section name="Tutorial - Output Settings" id="{7F520405-7784-4B2D-9178-B5FA153AB5DC}">
          <p14:sldIdLst>
            <p14:sldId id="278"/>
          </p14:sldIdLst>
        </p14:section>
        <p14:section name="Tutorial - Building Blocks" id="{C2CB4489-0005-4B81-93CE-7371E2D9BF16}">
          <p14:sldIdLst>
            <p14:sldId id="279"/>
            <p14:sldId id="280"/>
            <p14:sldId id="281"/>
            <p14:sldId id="282"/>
            <p14:sldId id="288"/>
            <p14:sldId id="283"/>
            <p14:sldId id="284"/>
            <p14:sldId id="285"/>
            <p14:sldId id="286"/>
            <p14:sldId id="287"/>
          </p14:sldIdLst>
        </p14:section>
        <p14:section name="Udemy" id="{61D4A0FB-23D1-4A58-B3C6-86E5BDFA3F31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41" d="100"/>
          <a:sy n="41" d="100"/>
        </p:scale>
        <p:origin x="72" y="61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11/19/2024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11/19/2024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98AC-2BCA-F8C5-9D72-14C86A4F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3B99D8C-9C86-CC2F-1571-0AF29872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53430-BE0B-F7F9-29BF-C83CAF6B7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CB357B-CADC-6F6A-E801-F7D91BAF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F5582DE-161D-DD28-D3D4-BE3AADCB27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E8DE680-F178-94F4-6799-177F948D4631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Union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9AE061-0F77-12C8-2B2F-5855F2A5E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2" y="1968403"/>
            <a:ext cx="8157881" cy="47788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156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1099B-C6E0-FF03-3034-D29ADC2B5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22F7906-7CAF-6FE4-010B-9883A426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E304D6-769F-6172-B9D2-413E02844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4E5CB-67BD-58E1-7409-AC8205C6E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4A8BE61-2C87-8B5A-3CA9-EC94114E028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011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FD62B765-1697-4473-8325-9774F46DBAAC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Warp Square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27D50-4329-6478-371D-EFE65342E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776" y="1959080"/>
            <a:ext cx="8271830" cy="4811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58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F3F0-16D0-E9E5-95C7-E5D798F6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49C439B-4DD9-E862-A0DE-F8900012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D87344-C708-2F3E-F4E7-7EF35371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8FDE1-D0BD-8D2F-2F2C-2807C7D3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9E4E6AE-F488-8395-6869-7610AD9E42E3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937447D-486E-8C2D-D60B-9097CCE679E2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Manim’s Output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8A2DE-A380-0B2E-504B-F95DDA495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969" y="1988825"/>
            <a:ext cx="8902725" cy="46734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891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23FE1-B4D4-2C54-D6DE-9460D7B1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58CC17E-0FF3-5E7B-3B10-3C434D9C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7D272-9819-8B47-A501-7E1718B9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F579FC-7EF9-C4BA-8015-B3C8ADDC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5D00951-A52C-B05E-B98A-4E696C08202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DF20DE3-4E11-F9D1-F611-7E2BA0F6B8AA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Create and Display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29247-98D7-8D9D-D056-F808D7D92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666" y="1817381"/>
            <a:ext cx="9093298" cy="49189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70C32F-6009-D19C-90B8-39A19E01E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601" y="1817381"/>
            <a:ext cx="2148203" cy="152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1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5423C-80F2-332A-41C1-1C99E786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C11AF7B-EBC9-793E-8076-ECE16BE2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2EA59-3EA1-1640-0AD6-A23CE1F51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72CCA4-E4B9-DD11-617D-3E5AFC441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243AE5B-15D6-A97E-735E-46374081D250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C0F6C481-8E6C-D596-9462-C585CD34454F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Placing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C64A9-5FDD-F615-1636-2CCCF658B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285" y="1954022"/>
            <a:ext cx="8904643" cy="4820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02E9A-9DD8-FE4B-46A8-DFA2312635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4599" y="1968403"/>
            <a:ext cx="2088232" cy="140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9863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Mobjects – Styling, Ordering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DD290C-A46D-CB09-06AA-8DDDE281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2123104"/>
            <a:ext cx="8686701" cy="4521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A4A9B-7D12-A0B1-2048-C5494A732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070" y="2034814"/>
            <a:ext cx="1800200" cy="1359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796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itle 12">
            <a:extLst>
              <a:ext uri="{FF2B5EF4-FFF2-40B4-BE49-F238E27FC236}">
                <a16:creationId xmlns:a16="http://schemas.microsoft.com/office/drawing/2014/main" id="{28852053-5DF2-4A16-69C5-E202A4A78D3C}"/>
              </a:ext>
            </a:extLst>
          </p:cNvPr>
          <p:cNvSpPr txBox="1">
            <a:spLocks/>
          </p:cNvSpPr>
          <p:nvPr/>
        </p:nvSpPr>
        <p:spPr>
          <a:xfrm>
            <a:off x="6166420" y="5517232"/>
            <a:ext cx="4960168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</a:rPr>
              <a:t>Reinstall Manim</a:t>
            </a:r>
          </a:p>
        </p:txBody>
      </p:sp>
    </p:spTree>
    <p:extLst>
      <p:ext uri="{BB962C8B-B14F-4D97-AF65-F5344CB8AC3E}">
        <p14:creationId xmlns:p14="http://schemas.microsoft.com/office/powerpoint/2010/main" val="2518674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Basics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20CB3-BA84-BE04-A021-29DECB2D7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1996209"/>
            <a:ext cx="8974733" cy="4360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9ED4A2-E622-8A4B-C4E4-B1F2454AC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8383" y="1913502"/>
            <a:ext cx="2970074" cy="18107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845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- Methods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BFBE5A-4B2B-B3A6-441A-7A483AE6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931" y="1968403"/>
            <a:ext cx="9269731" cy="4484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B38EC7-0785-461C-824E-E2BE839C7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381" y="1869609"/>
            <a:ext cx="3103040" cy="188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8871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019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Run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8C56D-C495-233B-FAE4-D7C6882E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4429" y="1824571"/>
            <a:ext cx="8604480" cy="4952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A2CF33-F9F7-83EC-F715-A9A3E9D48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546" y="4667515"/>
            <a:ext cx="3462821" cy="2100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070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020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Customize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AD80-BDB7-927A-407A-721693CF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282" y="1968403"/>
            <a:ext cx="9550797" cy="4737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7EA3D4-3751-CD11-BAB9-6DE897868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44824"/>
            <a:ext cx="2934949" cy="17886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023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021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Use Coordinates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C18E0-32D8-C736-877B-EDDFCAD86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928" y="1922983"/>
            <a:ext cx="9622805" cy="466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7102A-3D8C-F7C0-5946-585F99669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8748" y="1879432"/>
            <a:ext cx="2954631" cy="177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7085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68C2E-30E7-7D63-B3F3-290E1E26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C72D042-D029-DEF5-9853-EE3DFA73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32646F-1CC1-DDA1-7D43-E996D3910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C817F-A1ED-091F-1006-23FE40FB5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" y="2636912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48644B54-CA66-2BFE-7881-DD62AE16FF49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74954" cy="10801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022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0246150-BB8D-CE43-39F7-67E6B469D5E4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Building Block – Animations – Transforming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9A72DE-C53B-BA8C-AF78-DBFB3EF13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620" y="1844825"/>
            <a:ext cx="9824894" cy="48245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E3255F-CDF1-58AD-7BBA-776B5B092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379" y="1968403"/>
            <a:ext cx="2746823" cy="1675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183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49B7-D948-8F99-6706-5EA7362D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8AEE3A-B5E7-961E-C258-1069B06D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2132856"/>
            <a:ext cx="10265766" cy="3511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10BE0A-266E-4CCD-979F-DAB960AE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4542455"/>
            <a:ext cx="2232248" cy="22880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0E66FD-51BF-60D4-481D-048D9292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948" y="447785"/>
            <a:ext cx="2520280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6CFA05-4F6F-798E-E9E1-3C50BB2D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589" y="447784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7E0420-B2C1-35F7-D502-259FAD94F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588" y="447785"/>
            <a:ext cx="2433638" cy="168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7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5F6-9019-42CA-8267-CA04AD4B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30B91D3-1927-F292-7ACE-BC64AC60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3DF15-26C1-C772-8576-9FFB23D5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8F84D-45CE-3C45-84B5-F94175D9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2986AB8-D610-339E-B15B-9B6D8A281EC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005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52865F39-2475-9FEB-95AD-449AD8C1014B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Using .animate syntax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FA732C-E1EB-4402-A35D-16D54C941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7988" y="2351580"/>
            <a:ext cx="7444361" cy="4355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4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2909B-3967-EA47-2E65-363CF5C7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96405A4-77DA-0AD6-FE42-544B6816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6B7C9-52D4-3849-3DC7-579E8C7A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E0907A-660E-16E3-0512-B4BDC102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025BF3D-663F-643D-F94E-18C643FCFA67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006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4F99A4BE-0B6A-3876-36F6-C1E599592DDA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vs. ReplacementTransform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764C9-882A-984A-8145-1D79E399D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12" y="2295142"/>
            <a:ext cx="7612545" cy="4468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79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0773F-C238-3700-7D08-5A288139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3CA282-2EFB-E683-06C7-7A959369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843B9-F7CC-814A-1650-C8BBF596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30DE2A-FBFB-D85D-04D6-20A7D3297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63B7CD09-D1C7-B940-0376-3BFB8C7906FD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007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9FF4251C-80B9-0F14-919C-AA272BA6B128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Continuous Motion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142A3-45BE-7C17-DDDC-1CBF398C7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6020" y="2323388"/>
            <a:ext cx="7488832" cy="439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753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C8847-9238-F6D8-447B-58C8A4DC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E8B1E1-F29A-D7B8-C636-6C42DF44B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EA777-889B-9772-9005-FE3D636BD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ADD321-874B-7495-2820-D67E015A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F814DDB-C619-1C42-6CBF-5157C6720186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008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30F3A660-B94C-C1CD-DFEF-793C0865B9D3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Opening Manim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1A570-E63C-E0F6-E113-363D44585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996" y="1949744"/>
            <a:ext cx="8173455" cy="47817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764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683ED-BCC0-26B2-AEF1-A980A12C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867626C-0580-A6D2-B72E-7AC9C7F6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CBC13-829C-8A42-D1B0-BC597F2C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8D251-F46F-D079-D542-F228A9756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0CA555D-7F3B-F2C5-E2A9-2C069901EFA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009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BBBDF52-880F-BC7C-D5D1-B3DE51B74CA6}"/>
              </a:ext>
            </a:extLst>
          </p:cNvPr>
          <p:cNvSpPr txBox="1">
            <a:spLocks/>
          </p:cNvSpPr>
          <p:nvPr/>
        </p:nvSpPr>
        <p:spPr>
          <a:xfrm>
            <a:off x="1773932" y="1124744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Example: Square To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3C876-AEED-89C1-92F5-9DA6BB084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715" y="1954621"/>
            <a:ext cx="8194161" cy="4770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77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4741</TotalTime>
  <Words>186</Words>
  <Application>Microsoft Office PowerPoint</Application>
  <PresentationFormat>Custom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Learning Manim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25</cp:revision>
  <dcterms:created xsi:type="dcterms:W3CDTF">2024-11-12T09:58:11Z</dcterms:created>
  <dcterms:modified xsi:type="dcterms:W3CDTF">2024-11-19T08:37:39Z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