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010 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011 Ch07 Destroy the Dots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A5F1581-7415-CD6D-91F2-A662E666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805675"/>
            <a:ext cx="5011947" cy="386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48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012 Ch07 Destroy the Dots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A73AC9-0A0B-C020-6734-48BB3017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4455" y="1752600"/>
            <a:ext cx="4986103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9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3402</TotalTime>
  <Words>358</Words>
  <Application>Microsoft Office PowerPoint</Application>
  <PresentationFormat>Widescreen</PresentationFormat>
  <Paragraphs>27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010 Ch06 Tic-Tac-Toe (part 2)</vt:lpstr>
      <vt:lpstr>Create GUI with Python 011 Ch07 Destroy the Dots (part 1)</vt:lpstr>
      <vt:lpstr>Create GUI with Python 012 Ch07 Destroy the Dots (part 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22</cp:revision>
  <dcterms:created xsi:type="dcterms:W3CDTF">2024-04-21T15:24:16Z</dcterms:created>
  <dcterms:modified xsi:type="dcterms:W3CDTF">2024-04-24T00:11:29Z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