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67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it-dev/great-t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yth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B03DE-0059-4F0F-B3B9-2F94B5C5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71440"/>
            <a:ext cx="25431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23DE5-7ED8-FE2E-B0CC-600795189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Great-Tables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https://github.com/posit-dev/great-tables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CAF32-99F8-4E7E-7780-60F91E34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1785811"/>
            <a:ext cx="3024336" cy="1532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01A3D-487D-DB8C-961F-6C4CA381C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2" y="5517232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0FF91-1D3A-17F5-F74D-6550A3F7C41B}"/>
              </a:ext>
            </a:extLst>
          </p:cNvPr>
          <p:cNvSpPr txBox="1"/>
          <p:nvPr/>
        </p:nvSpPr>
        <p:spPr>
          <a:xfrm>
            <a:off x="2494012" y="5507202"/>
            <a:ext cx="637424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My GitHub: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Tech 16x9</vt:lpstr>
      <vt:lpstr>Python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Practice</dc:title>
  <dc:creator>Zhao Xiaoqi</dc:creator>
  <cp:lastModifiedBy>Zhao Xiaoqi</cp:lastModifiedBy>
  <cp:revision>3</cp:revision>
  <dcterms:created xsi:type="dcterms:W3CDTF">2024-05-12T00:39:04Z</dcterms:created>
  <dcterms:modified xsi:type="dcterms:W3CDTF">2024-05-12T00:43:05Z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bd2ff15f-6ce8-47f3-93ce-f81f88196d24_Enabled">
    <vt:lpwstr>true</vt:lpwstr>
  </property>
  <property fmtid="{D5CDD505-2E9C-101B-9397-08002B2CF9AE}" pid="9" name="MSIP_Label_bd2ff15f-6ce8-47f3-93ce-f81f88196d24_SetDate">
    <vt:lpwstr>2024-05-12T00:41:29Z</vt:lpwstr>
  </property>
  <property fmtid="{D5CDD505-2E9C-101B-9397-08002B2CF9AE}" pid="10" name="MSIP_Label_bd2ff15f-6ce8-47f3-93ce-f81f88196d24_Method">
    <vt:lpwstr>Privileged</vt:lpwstr>
  </property>
  <property fmtid="{D5CDD505-2E9C-101B-9397-08002B2CF9AE}" pid="11" name="MSIP_Label_bd2ff15f-6ce8-47f3-93ce-f81f88196d24_Name">
    <vt:lpwstr>bd2ff15f-6ce8-47f3-93ce-f81f88196d24</vt:lpwstr>
  </property>
  <property fmtid="{D5CDD505-2E9C-101B-9397-08002B2CF9AE}" pid="12" name="MSIP_Label_bd2ff15f-6ce8-47f3-93ce-f81f88196d24_SiteId">
    <vt:lpwstr>f25493ae-1c98-41d7-8a33-0be75f5fe603</vt:lpwstr>
  </property>
  <property fmtid="{D5CDD505-2E9C-101B-9397-08002B2CF9AE}" pid="13" name="MSIP_Label_bd2ff15f-6ce8-47f3-93ce-f81f88196d24_ActionId">
    <vt:lpwstr>ddcb98d1-9cfe-4602-9b07-e9994c87bb5c</vt:lpwstr>
  </property>
  <property fmtid="{D5CDD505-2E9C-101B-9397-08002B2CF9AE}" pid="14" name="MSIP_Label_bd2ff15f-6ce8-47f3-93ce-f81f88196d24_ContentBits">
    <vt:lpwstr>0</vt:lpwstr>
  </property>
</Properties>
</file>