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56" r:id="rId2"/>
    <p:sldId id="267" r:id="rId3"/>
    <p:sldId id="268" r:id="rId4"/>
    <p:sldId id="269" r:id="rId5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5" pos="3839">
          <p15:clr>
            <a:srgbClr val="A4A3A4"/>
          </p15:clr>
        </p15:guide>
        <p15:guide id="6" pos="100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99" d="100"/>
          <a:sy n="99" d="100"/>
        </p:scale>
        <p:origin x="954" y="306"/>
      </p:cViewPr>
      <p:guideLst>
        <p:guide orient="horz" pos="2160"/>
        <p:guide pos="3839"/>
        <p:guide pos="100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B7646E-8811-423A-9C42-2CBFADA00A96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360E59-1627-4404-ACC5-51C744AB0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225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677E230-58DD-43ED-96A1-552DDAB53532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841221E5-7225-48EB-A4EE-420E7BFCF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6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121888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218883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15" name="Straight Connector 14"/>
          <p:cNvCxnSpPr/>
          <p:nvPr/>
        </p:nvCxnSpPr>
        <p:spPr bwMode="white">
          <a:xfrm>
            <a:off x="1218884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white">
          <a:xfrm>
            <a:off x="0" y="5631204"/>
            <a:ext cx="18283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8669" y="1600200"/>
            <a:ext cx="8329031" cy="2680127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28669" y="4344915"/>
            <a:ext cx="7516442" cy="111608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7955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40880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1" name="Straight Connector 10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" title="Pi symbol"/>
          <p:cNvSpPr>
            <a:spLocks/>
          </p:cNvSpPr>
          <p:nvPr/>
        </p:nvSpPr>
        <p:spPr bwMode="white">
          <a:xfrm rot="5400000"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9612" y="685800"/>
            <a:ext cx="1787526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98613" y="685800"/>
            <a:ext cx="7848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2817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85532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1579384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0" name="Rectangle 19"/>
          <p:cNvSpPr/>
          <p:nvPr/>
        </p:nvSpPr>
        <p:spPr>
          <a:xfrm>
            <a:off x="11274663" y="5638800"/>
            <a:ext cx="304721" cy="1219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4" name="Rectangle 23"/>
          <p:cNvSpPr/>
          <p:nvPr/>
        </p:nvSpPr>
        <p:spPr>
          <a:xfrm>
            <a:off x="1216152" y="5638800"/>
            <a:ext cx="609441" cy="121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1" name="Rectangle 20"/>
          <p:cNvSpPr/>
          <p:nvPr/>
        </p:nvSpPr>
        <p:spPr>
          <a:xfrm>
            <a:off x="0" y="5638800"/>
            <a:ext cx="12188825" cy="12192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22" name="Straight Connector 21"/>
          <p:cNvCxnSpPr/>
          <p:nvPr/>
        </p:nvCxnSpPr>
        <p:spPr bwMode="white">
          <a:xfrm>
            <a:off x="11573293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0" y="5643132"/>
            <a:ext cx="1216152" cy="1214868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8" name="Pi" title="Pi symbol"/>
          <p:cNvSpPr>
            <a:spLocks/>
          </p:cNvSpPr>
          <p:nvPr/>
        </p:nvSpPr>
        <p:spPr bwMode="white">
          <a:xfrm>
            <a:off x="276462" y="6032500"/>
            <a:ext cx="593189" cy="519176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121899" tIns="60949" rIns="121899" bIns="60949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23" name="Straight Connector 22"/>
          <p:cNvCxnSpPr/>
          <p:nvPr/>
        </p:nvCxnSpPr>
        <p:spPr bwMode="white">
          <a:xfrm>
            <a:off x="1216152" y="5638800"/>
            <a:ext cx="0" cy="1219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11579384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7" name="Rectangle 26"/>
          <p:cNvSpPr/>
          <p:nvPr/>
        </p:nvSpPr>
        <p:spPr>
          <a:xfrm>
            <a:off x="11274663" y="0"/>
            <a:ext cx="304721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8" name="Rectangle 27"/>
          <p:cNvSpPr/>
          <p:nvPr/>
        </p:nvSpPr>
        <p:spPr>
          <a:xfrm>
            <a:off x="1218883" y="0"/>
            <a:ext cx="609441" cy="609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9" name="Rectangle 28"/>
          <p:cNvSpPr/>
          <p:nvPr/>
        </p:nvSpPr>
        <p:spPr>
          <a:xfrm>
            <a:off x="-2" y="0"/>
            <a:ext cx="1218883" cy="609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30" name="Rectangle 29"/>
          <p:cNvSpPr/>
          <p:nvPr/>
        </p:nvSpPr>
        <p:spPr>
          <a:xfrm>
            <a:off x="0" y="0"/>
            <a:ext cx="12188825" cy="609600"/>
          </a:xfrm>
          <a:prstGeom prst="rect">
            <a:avLst/>
          </a:prstGeom>
          <a:solidFill>
            <a:schemeClr val="accent1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1" name="Straight Connector 30"/>
          <p:cNvCxnSpPr/>
          <p:nvPr/>
        </p:nvCxnSpPr>
        <p:spPr bwMode="white">
          <a:xfrm>
            <a:off x="11573293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0" y="0"/>
            <a:ext cx="1216152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cxnSp>
        <p:nvCxnSpPr>
          <p:cNvPr id="33" name="Straight Connector 32"/>
          <p:cNvCxnSpPr/>
          <p:nvPr/>
        </p:nvCxnSpPr>
        <p:spPr bwMode="white">
          <a:xfrm>
            <a:off x="1218884" y="0"/>
            <a:ext cx="0" cy="6096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8613" y="1600201"/>
            <a:ext cx="8283272" cy="2654064"/>
          </a:xfrm>
        </p:spPr>
        <p:txBody>
          <a:bodyPr anchor="b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8613" y="4259996"/>
            <a:ext cx="7264623" cy="1150203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446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93436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61651" y="1600200"/>
            <a:ext cx="4814586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911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93436" y="2514706"/>
            <a:ext cx="4814586" cy="365749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57349" y="1499616"/>
            <a:ext cx="4818888" cy="93878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57349" y="2514600"/>
            <a:ext cx="4818888" cy="365556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8358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63578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26239" y="0"/>
            <a:ext cx="3047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7" name="Straight Connector 6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0969942" y="0"/>
            <a:ext cx="922621" cy="6858000"/>
          </a:xfrm>
          <a:prstGeom prst="rect">
            <a:avLst/>
          </a:prstGeom>
          <a:solidFill>
            <a:schemeClr val="accent1">
              <a:lumMod val="75000"/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11892563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1792" y="0"/>
            <a:ext cx="4147717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21792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0251" y="482600"/>
            <a:ext cx="6195986" cy="56896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804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4875530" y="0"/>
            <a:ext cx="7017034" cy="6858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4240" y="381000"/>
            <a:ext cx="3293422" cy="1371600"/>
          </a:xfrm>
        </p:spPr>
        <p:txBody>
          <a:bodyPr anchor="b">
            <a:normAutofit/>
          </a:bodyPr>
          <a:lstStyle>
            <a:lvl1pPr algn="l">
              <a:defRPr sz="2800" b="0" cap="all"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auto">
          <a:xfrm>
            <a:off x="5180251" y="482600"/>
            <a:ext cx="6195986" cy="5689600"/>
          </a:xfrm>
          <a:ln w="19050">
            <a:solidFill>
              <a:schemeClr val="bg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4240" y="1828800"/>
            <a:ext cx="3293422" cy="43434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C6F8EA-316C-41DE-B9A4-EDCC3A85ED9A}" type="datetimeFigureOut">
              <a:rPr lang="en-US"/>
              <a:t>11/12/2024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BBB0-96F0-4077-A278-0F3FB5C104D3}" type="slidenum">
              <a:rPr/>
              <a:t>‹#›</a:t>
            </a:fld>
            <a:endParaRPr/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11879867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390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884104" y="0"/>
            <a:ext cx="304721" cy="6858000"/>
          </a:xfrm>
          <a:prstGeom prst="rect">
            <a:avLst/>
          </a:prstGeom>
          <a:solidFill>
            <a:schemeClr val="accent1">
              <a:lumMod val="50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lvl="0"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17143" y="0"/>
            <a:ext cx="60944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609441" cy="6858000"/>
          </a:xfrm>
          <a:prstGeom prst="rect">
            <a:avLst/>
          </a:prstGeom>
          <a:solidFill>
            <a:schemeClr val="accent1">
              <a:lumMod val="75000"/>
              <a:alpha val="8784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13" name="Rectangle 12"/>
          <p:cNvSpPr/>
          <p:nvPr/>
        </p:nvSpPr>
        <p:spPr>
          <a:xfrm>
            <a:off x="617143" y="736219"/>
            <a:ext cx="609441" cy="609600"/>
          </a:xfrm>
          <a:prstGeom prst="rect">
            <a:avLst/>
          </a:prstGeom>
          <a:solidFill>
            <a:schemeClr val="accent1">
              <a:lumMod val="50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cxnSp>
        <p:nvCxnSpPr>
          <p:cNvPr id="14" name="Straight Connector 13"/>
          <p:cNvCxnSpPr/>
          <p:nvPr/>
        </p:nvCxnSpPr>
        <p:spPr bwMode="white">
          <a:xfrm>
            <a:off x="617143" y="7362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white">
          <a:xfrm>
            <a:off x="617143" y="1345819"/>
            <a:ext cx="60944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Pi" title="Pi symbol"/>
          <p:cNvSpPr>
            <a:spLocks/>
          </p:cNvSpPr>
          <p:nvPr/>
        </p:nvSpPr>
        <p:spPr bwMode="white">
          <a:xfrm>
            <a:off x="756095" y="898102"/>
            <a:ext cx="336023" cy="294097"/>
          </a:xfrm>
          <a:custGeom>
            <a:avLst/>
            <a:gdLst>
              <a:gd name="T0" fmla="*/ 411 w 426"/>
              <a:gd name="T1" fmla="*/ 0 h 372"/>
              <a:gd name="T2" fmla="*/ 90 w 426"/>
              <a:gd name="T3" fmla="*/ 0 h 372"/>
              <a:gd name="T4" fmla="*/ 3 w 426"/>
              <a:gd name="T5" fmla="*/ 64 h 372"/>
              <a:gd name="T6" fmla="*/ 12 w 426"/>
              <a:gd name="T7" fmla="*/ 83 h 372"/>
              <a:gd name="T8" fmla="*/ 17 w 426"/>
              <a:gd name="T9" fmla="*/ 83 h 372"/>
              <a:gd name="T10" fmla="*/ 31 w 426"/>
              <a:gd name="T11" fmla="*/ 73 h 372"/>
              <a:gd name="T12" fmla="*/ 90 w 426"/>
              <a:gd name="T13" fmla="*/ 30 h 372"/>
              <a:gd name="T14" fmla="*/ 131 w 426"/>
              <a:gd name="T15" fmla="*/ 30 h 372"/>
              <a:gd name="T16" fmla="*/ 61 w 426"/>
              <a:gd name="T17" fmla="*/ 334 h 372"/>
              <a:gd name="T18" fmla="*/ 61 w 426"/>
              <a:gd name="T19" fmla="*/ 355 h 372"/>
              <a:gd name="T20" fmla="*/ 72 w 426"/>
              <a:gd name="T21" fmla="*/ 359 h 372"/>
              <a:gd name="T22" fmla="*/ 83 w 426"/>
              <a:gd name="T23" fmla="*/ 355 h 372"/>
              <a:gd name="T24" fmla="*/ 161 w 426"/>
              <a:gd name="T25" fmla="*/ 30 h 372"/>
              <a:gd name="T26" fmla="*/ 272 w 426"/>
              <a:gd name="T27" fmla="*/ 30 h 372"/>
              <a:gd name="T28" fmla="*/ 253 w 426"/>
              <a:gd name="T29" fmla="*/ 270 h 372"/>
              <a:gd name="T30" fmla="*/ 277 w 426"/>
              <a:gd name="T31" fmla="*/ 355 h 372"/>
              <a:gd name="T32" fmla="*/ 322 w 426"/>
              <a:gd name="T33" fmla="*/ 372 h 372"/>
              <a:gd name="T34" fmla="*/ 335 w 426"/>
              <a:gd name="T35" fmla="*/ 371 h 372"/>
              <a:gd name="T36" fmla="*/ 417 w 426"/>
              <a:gd name="T37" fmla="*/ 280 h 372"/>
              <a:gd name="T38" fmla="*/ 406 w 426"/>
              <a:gd name="T39" fmla="*/ 262 h 372"/>
              <a:gd name="T40" fmla="*/ 388 w 426"/>
              <a:gd name="T41" fmla="*/ 273 h 372"/>
              <a:gd name="T42" fmla="*/ 331 w 426"/>
              <a:gd name="T43" fmla="*/ 341 h 372"/>
              <a:gd name="T44" fmla="*/ 298 w 426"/>
              <a:gd name="T45" fmla="*/ 333 h 372"/>
              <a:gd name="T46" fmla="*/ 283 w 426"/>
              <a:gd name="T47" fmla="*/ 272 h 372"/>
              <a:gd name="T48" fmla="*/ 302 w 426"/>
              <a:gd name="T49" fmla="*/ 30 h 372"/>
              <a:gd name="T50" fmla="*/ 411 w 426"/>
              <a:gd name="T51" fmla="*/ 30 h 372"/>
              <a:gd name="T52" fmla="*/ 426 w 426"/>
              <a:gd name="T53" fmla="*/ 15 h 372"/>
              <a:gd name="T54" fmla="*/ 411 w 426"/>
              <a:gd name="T55" fmla="*/ 0 h 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</a:cxnLst>
            <a:rect l="0" t="0" r="r" b="b"/>
            <a:pathLst>
              <a:path w="426" h="372">
                <a:moveTo>
                  <a:pt x="411" y="0"/>
                </a:moveTo>
                <a:cubicBezTo>
                  <a:pt x="90" y="0"/>
                  <a:pt x="90" y="0"/>
                  <a:pt x="90" y="0"/>
                </a:cubicBezTo>
                <a:cubicBezTo>
                  <a:pt x="25" y="0"/>
                  <a:pt x="4" y="61"/>
                  <a:pt x="3" y="64"/>
                </a:cubicBezTo>
                <a:cubicBezTo>
                  <a:pt x="0" y="71"/>
                  <a:pt x="4" y="80"/>
                  <a:pt x="12" y="83"/>
                </a:cubicBezTo>
                <a:cubicBezTo>
                  <a:pt x="14" y="83"/>
                  <a:pt x="15" y="83"/>
                  <a:pt x="17" y="83"/>
                </a:cubicBezTo>
                <a:cubicBezTo>
                  <a:pt x="23" y="83"/>
                  <a:pt x="29" y="80"/>
                  <a:pt x="31" y="73"/>
                </a:cubicBezTo>
                <a:cubicBezTo>
                  <a:pt x="31" y="73"/>
                  <a:pt x="46" y="30"/>
                  <a:pt x="90" y="30"/>
                </a:cubicBezTo>
                <a:cubicBezTo>
                  <a:pt x="131" y="30"/>
                  <a:pt x="131" y="30"/>
                  <a:pt x="131" y="30"/>
                </a:cubicBezTo>
                <a:cubicBezTo>
                  <a:pt x="129" y="83"/>
                  <a:pt x="118" y="274"/>
                  <a:pt x="61" y="334"/>
                </a:cubicBezTo>
                <a:cubicBezTo>
                  <a:pt x="55" y="340"/>
                  <a:pt x="55" y="350"/>
                  <a:pt x="61" y="355"/>
                </a:cubicBezTo>
                <a:cubicBezTo>
                  <a:pt x="64" y="358"/>
                  <a:pt x="68" y="359"/>
                  <a:pt x="72" y="359"/>
                </a:cubicBezTo>
                <a:cubicBezTo>
                  <a:pt x="76" y="359"/>
                  <a:pt x="80" y="358"/>
                  <a:pt x="83" y="355"/>
                </a:cubicBezTo>
                <a:cubicBezTo>
                  <a:pt x="148" y="286"/>
                  <a:pt x="159" y="84"/>
                  <a:pt x="161" y="30"/>
                </a:cubicBezTo>
                <a:cubicBezTo>
                  <a:pt x="272" y="30"/>
                  <a:pt x="272" y="30"/>
                  <a:pt x="272" y="30"/>
                </a:cubicBezTo>
                <a:cubicBezTo>
                  <a:pt x="253" y="270"/>
                  <a:pt x="253" y="270"/>
                  <a:pt x="253" y="270"/>
                </a:cubicBezTo>
                <a:cubicBezTo>
                  <a:pt x="253" y="272"/>
                  <a:pt x="248" y="327"/>
                  <a:pt x="277" y="355"/>
                </a:cubicBezTo>
                <a:cubicBezTo>
                  <a:pt x="289" y="366"/>
                  <a:pt x="304" y="372"/>
                  <a:pt x="322" y="372"/>
                </a:cubicBezTo>
                <a:cubicBezTo>
                  <a:pt x="326" y="372"/>
                  <a:pt x="330" y="372"/>
                  <a:pt x="335" y="371"/>
                </a:cubicBezTo>
                <a:cubicBezTo>
                  <a:pt x="398" y="362"/>
                  <a:pt x="416" y="283"/>
                  <a:pt x="417" y="280"/>
                </a:cubicBezTo>
                <a:cubicBezTo>
                  <a:pt x="419" y="271"/>
                  <a:pt x="414" y="264"/>
                  <a:pt x="406" y="262"/>
                </a:cubicBezTo>
                <a:cubicBezTo>
                  <a:pt x="398" y="260"/>
                  <a:pt x="390" y="265"/>
                  <a:pt x="388" y="273"/>
                </a:cubicBezTo>
                <a:cubicBezTo>
                  <a:pt x="388" y="274"/>
                  <a:pt x="373" y="335"/>
                  <a:pt x="331" y="341"/>
                </a:cubicBezTo>
                <a:cubicBezTo>
                  <a:pt x="316" y="343"/>
                  <a:pt x="306" y="341"/>
                  <a:pt x="298" y="333"/>
                </a:cubicBezTo>
                <a:cubicBezTo>
                  <a:pt x="282" y="318"/>
                  <a:pt x="282" y="284"/>
                  <a:pt x="283" y="272"/>
                </a:cubicBezTo>
                <a:cubicBezTo>
                  <a:pt x="302" y="30"/>
                  <a:pt x="302" y="30"/>
                  <a:pt x="302" y="30"/>
                </a:cubicBezTo>
                <a:cubicBezTo>
                  <a:pt x="411" y="30"/>
                  <a:pt x="411" y="30"/>
                  <a:pt x="411" y="30"/>
                </a:cubicBezTo>
                <a:cubicBezTo>
                  <a:pt x="419" y="30"/>
                  <a:pt x="426" y="24"/>
                  <a:pt x="426" y="15"/>
                </a:cubicBezTo>
                <a:cubicBezTo>
                  <a:pt x="426" y="7"/>
                  <a:pt x="419" y="0"/>
                  <a:pt x="41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/>
          </a:p>
        </p:txBody>
      </p:sp>
      <p:cxnSp>
        <p:nvCxnSpPr>
          <p:cNvPr id="16" name="Straight Connector 15"/>
          <p:cNvCxnSpPr/>
          <p:nvPr/>
        </p:nvCxnSpPr>
        <p:spPr bwMode="white">
          <a:xfrm>
            <a:off x="617143" y="0"/>
            <a:ext cx="0" cy="68580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93436" y="177800"/>
            <a:ext cx="9782801" cy="12398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93436" y="1600200"/>
            <a:ext cx="9782801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80250" y="6356351"/>
            <a:ext cx="12188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C2C6F8EA-316C-41DE-B9A4-EDCC3A85ED9A}" type="datetimeFigureOut">
              <a:rPr lang="en-US"/>
              <a:pPr/>
              <a:t>11/12/2024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5933" y="6356351"/>
            <a:ext cx="39740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6796" y="6356351"/>
            <a:ext cx="6094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all" baseline="0">
                <a:solidFill>
                  <a:schemeClr val="tx1">
                    <a:lumMod val="60000"/>
                    <a:lumOff val="40000"/>
                  </a:schemeClr>
                </a:solidFill>
              </a:defRPr>
            </a:lvl1pPr>
          </a:lstStyle>
          <a:p>
            <a:fld id="{7DC1BBB0-96F0-4077-A278-0F3FB5C104D3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543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46888" indent="-246888" algn="l" defTabSz="914400" rtl="0" eaLnBrk="1" latinLnBrk="0" hangingPunct="1">
        <a:lnSpc>
          <a:spcPct val="90000"/>
        </a:lnSpc>
        <a:spcBef>
          <a:spcPts val="1400"/>
        </a:spcBef>
        <a:buFont typeface="Euphemia" pitchFamily="34" charset="0"/>
        <a:buChar char="›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126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784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44168" indent="-246888" algn="l" defTabSz="914400" rtl="0" eaLnBrk="1" latinLnBrk="0" hangingPunct="1">
        <a:lnSpc>
          <a:spcPct val="90000"/>
        </a:lnSpc>
        <a:spcBef>
          <a:spcPts val="6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70992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07568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144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80720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172968" indent="-246888" algn="l" defTabSz="914400" rtl="0" eaLnBrk="1" latinLnBrk="0" hangingPunct="1">
        <a:lnSpc>
          <a:spcPct val="90000"/>
        </a:lnSpc>
        <a:spcBef>
          <a:spcPts val="600"/>
        </a:spcBef>
        <a:buFont typeface="Euphemia" pitchFamily="34" charset="0"/>
        <a:buChar char="›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22004" y="2918559"/>
            <a:ext cx="8329031" cy="1571407"/>
          </a:xfrm>
        </p:spPr>
        <p:txBody>
          <a:bodyPr/>
          <a:lstStyle/>
          <a:p>
            <a:r>
              <a:rPr lang="en-US" sz="4400" dirty="0"/>
              <a:t>Learn Manim Library by Practice – Opening and Installation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40" y="3704263"/>
            <a:ext cx="1701923" cy="1368152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algn="ctr"/>
            <a:r>
              <a:rPr lang="en-US" sz="7200" b="1" dirty="0"/>
              <a:t>001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B39EC8-C7A9-CDE3-245B-47872F1E2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320" y="140530"/>
            <a:ext cx="8210183" cy="28083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8C8181-96EA-5C79-7D1A-A8B933CBB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3892" y="5649577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4F8DC0-FBEF-2260-6AC3-B0DAF9259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6140" y="4534445"/>
            <a:ext cx="5616624" cy="22302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6761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1593436" y="260649"/>
            <a:ext cx="978280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/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6C7980-7297-A056-1640-E4109B914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29A4FAA-8674-8DEA-4FB9-F88E5AF9A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77F7B754-7A45-491D-AAC9-0D7BC1542012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4087CD-E907-F863-B24C-95F5EF287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4994" y="2328443"/>
            <a:ext cx="7579683" cy="4441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itle 12">
            <a:extLst>
              <a:ext uri="{FF2B5EF4-FFF2-40B4-BE49-F238E27FC236}">
                <a16:creationId xmlns:a16="http://schemas.microsoft.com/office/drawing/2014/main" id="{2EA57332-1839-DB63-CEB6-D8B6EE9B2FBC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Tutorial – QuickStart – New Project</a:t>
            </a:r>
          </a:p>
        </p:txBody>
      </p:sp>
    </p:spTree>
    <p:extLst>
      <p:ext uri="{BB962C8B-B14F-4D97-AF65-F5344CB8AC3E}">
        <p14:creationId xmlns:p14="http://schemas.microsoft.com/office/powerpoint/2010/main" val="172042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EFB53-3495-7EBD-5E21-3DAC6AF76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77215AF-CF7F-5E62-BFF1-BCB4196BF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CC6021-B110-C65C-F993-CBD8BDD9C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070E94-D69A-7D90-0E1B-841A52053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2DFCCB65-82A2-0FBF-4361-DA6246AC3A7C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003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6C29EBE7-FEAF-2F49-8DA0-2F7F3C430023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Transform a Square into a Circle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EAF650-6049-341F-83F5-42BBE3193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8330" y="2290102"/>
            <a:ext cx="7679623" cy="447891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02964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F43D0-1574-7DB5-7181-B26D2D378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21578DAD-B9A7-8F02-1098-AC094FE9F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3436" y="260649"/>
            <a:ext cx="6174521" cy="864096"/>
          </a:xfrm>
        </p:spPr>
        <p:txBody>
          <a:bodyPr anchor="ctr">
            <a:normAutofit fontScale="90000"/>
          </a:bodyPr>
          <a:lstStyle/>
          <a:p>
            <a:r>
              <a:rPr lang="en-US" sz="6000" b="1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Learning Manim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A67585-7281-B878-C7A7-8BA539EE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7957" y="83058"/>
            <a:ext cx="4420868" cy="15121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889169-6C2B-0713-327F-2320B20BC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48" y="5589240"/>
            <a:ext cx="1152128" cy="118093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96559BCC-CDCB-3A7D-8C79-D51CDA5A2FB4}"/>
              </a:ext>
            </a:extLst>
          </p:cNvPr>
          <p:cNvSpPr txBox="1">
            <a:spLocks/>
          </p:cNvSpPr>
          <p:nvPr/>
        </p:nvSpPr>
        <p:spPr>
          <a:xfrm>
            <a:off x="-1022" y="1484784"/>
            <a:ext cx="1701923" cy="1368152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92500"/>
          </a:bodyPr>
          <a:lstStyle>
            <a:lvl1pPr marL="246888" indent="-246888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Euphemia" pitchFamily="34" charset="0"/>
              <a:buChar char="›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126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784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441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70992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07568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44144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80720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–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172968" indent="-2468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Euphemia" pitchFamily="34" charset="0"/>
              <a:buChar char="›"/>
              <a:defRPr sz="1800" kern="1200" baseline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7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004</a:t>
            </a:r>
          </a:p>
        </p:txBody>
      </p:sp>
      <p:sp>
        <p:nvSpPr>
          <p:cNvPr id="9" name="Title 12">
            <a:extLst>
              <a:ext uri="{FF2B5EF4-FFF2-40B4-BE49-F238E27FC236}">
                <a16:creationId xmlns:a16="http://schemas.microsoft.com/office/drawing/2014/main" id="{7DA07B10-B4C0-12BC-D654-90D18613A115}"/>
              </a:ext>
            </a:extLst>
          </p:cNvPr>
          <p:cNvSpPr txBox="1">
            <a:spLocks/>
          </p:cNvSpPr>
          <p:nvPr/>
        </p:nvSpPr>
        <p:spPr>
          <a:xfrm>
            <a:off x="1773932" y="1484783"/>
            <a:ext cx="9782801" cy="8436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Positioning MobjectS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1A7B67-AA39-317B-70A3-C62047D0E0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440" y="2328442"/>
            <a:ext cx="7463599" cy="43529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021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ath 16x9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9696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Math_16x9">
      <a:dk1>
        <a:srgbClr val="465562"/>
      </a:dk1>
      <a:lt1>
        <a:srgbClr val="FFFFFF"/>
      </a:lt1>
      <a:dk2>
        <a:srgbClr val="000000"/>
      </a:dk2>
      <a:lt2>
        <a:srgbClr val="F2ECE2"/>
      </a:lt2>
      <a:accent1>
        <a:srgbClr val="9BAAB7"/>
      </a:accent1>
      <a:accent2>
        <a:srgbClr val="B8D082"/>
      </a:accent2>
      <a:accent3>
        <a:srgbClr val="EFDB85"/>
      </a:accent3>
      <a:accent4>
        <a:srgbClr val="E8A565"/>
      </a:accent4>
      <a:accent5>
        <a:srgbClr val="BC9AAE"/>
      </a:accent5>
      <a:accent6>
        <a:srgbClr val="BABABA"/>
      </a:accent6>
      <a:hlink>
        <a:srgbClr val="8FC48C"/>
      </a:hlink>
      <a:folHlink>
        <a:srgbClr val="A97C96"/>
      </a:folHlink>
    </a:clrScheme>
    <a:fontScheme name="Euphemia">
      <a:majorFont>
        <a:latin typeface="Euphemia"/>
        <a:ea typeface=""/>
        <a:cs typeface=""/>
      </a:majorFont>
      <a:minorFont>
        <a:latin typeface="Euphem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Math education presentation with Pi  (widescreen)</Template>
  <TotalTime>1624</TotalTime>
  <Words>33</Words>
  <Application>Microsoft Office PowerPoint</Application>
  <PresentationFormat>Custom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ADLaM Display</vt:lpstr>
      <vt:lpstr>Arial</vt:lpstr>
      <vt:lpstr>Euphemia</vt:lpstr>
      <vt:lpstr>Math 16x9</vt:lpstr>
      <vt:lpstr>Learn Manim Library by Practice – Opening and Installation</vt:lpstr>
      <vt:lpstr>Learning Manim</vt:lpstr>
      <vt:lpstr>Learning Manim</vt:lpstr>
      <vt:lpstr>Learning Manim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Xiaoqi Zhao</dc:creator>
  <cp:lastModifiedBy>Xiaoqi Zhao</cp:lastModifiedBy>
  <cp:revision>6</cp:revision>
  <dcterms:created xsi:type="dcterms:W3CDTF">2024-11-12T09:58:11Z</dcterms:created>
  <dcterms:modified xsi:type="dcterms:W3CDTF">2024-11-13T14:38:56Z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9540963-e559-4020-8a90-fe8a502c2801_Enabled">
    <vt:lpwstr>true</vt:lpwstr>
  </property>
  <property fmtid="{D5CDD505-2E9C-101B-9397-08002B2CF9AE}" pid="3" name="MSIP_Label_19540963-e559-4020-8a90-fe8a502c2801_SetDate">
    <vt:lpwstr>2024-11-12T11:33:58Z</vt:lpwstr>
  </property>
  <property fmtid="{D5CDD505-2E9C-101B-9397-08002B2CF9AE}" pid="4" name="MSIP_Label_19540963-e559-4020-8a90-fe8a502c2801_Method">
    <vt:lpwstr>Standard</vt:lpwstr>
  </property>
  <property fmtid="{D5CDD505-2E9C-101B-9397-08002B2CF9AE}" pid="5" name="MSIP_Label_19540963-e559-4020-8a90-fe8a502c2801_Name">
    <vt:lpwstr>19540963-e559-4020-8a90-fe8a502c2801</vt:lpwstr>
  </property>
  <property fmtid="{D5CDD505-2E9C-101B-9397-08002B2CF9AE}" pid="6" name="MSIP_Label_19540963-e559-4020-8a90-fe8a502c2801_SiteId">
    <vt:lpwstr>f25493ae-1c98-41d7-8a33-0be75f5fe603</vt:lpwstr>
  </property>
  <property fmtid="{D5CDD505-2E9C-101B-9397-08002B2CF9AE}" pid="7" name="MSIP_Label_19540963-e559-4020-8a90-fe8a502c2801_ActionId">
    <vt:lpwstr>00f91949-a901-42a0-9492-49ae7ed73fe2</vt:lpwstr>
  </property>
  <property fmtid="{D5CDD505-2E9C-101B-9397-08002B2CF9AE}" pid="8" name="MSIP_Label_19540963-e559-4020-8a90-fe8a502c2801_ContentBits">
    <vt:lpwstr>0</vt:lpwstr>
  </property>
</Properties>
</file>